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7" r:id="rId2"/>
    <p:sldId id="283" r:id="rId3"/>
    <p:sldId id="282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88" r:id="rId13"/>
    <p:sldId id="289" r:id="rId14"/>
    <p:sldId id="275" r:id="rId15"/>
    <p:sldId id="265" r:id="rId16"/>
    <p:sldId id="286" r:id="rId17"/>
    <p:sldId id="290" r:id="rId18"/>
    <p:sldId id="291" r:id="rId19"/>
    <p:sldId id="292" r:id="rId20"/>
    <p:sldId id="267" r:id="rId21"/>
    <p:sldId id="268" r:id="rId22"/>
    <p:sldId id="269" r:id="rId23"/>
    <p:sldId id="284" r:id="rId24"/>
    <p:sldId id="294" r:id="rId25"/>
    <p:sldId id="295" r:id="rId26"/>
    <p:sldId id="29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b="1" i="1" u="sng" dirty="0" smtClean="0"/>
              <a:t>What did Jesus Say?</a:t>
            </a:r>
          </a:p>
          <a:p>
            <a:endParaRPr lang="en-US" sz="4400" b="1" i="1" u="sng" dirty="0"/>
          </a:p>
          <a:p>
            <a:endParaRPr lang="en-US" sz="4400" b="1" i="1" u="sng" dirty="0" smtClean="0"/>
          </a:p>
          <a:p>
            <a:endParaRPr lang="en-US" sz="4400" b="1" i="1" u="sng" dirty="0"/>
          </a:p>
          <a:p>
            <a:endParaRPr lang="en-US" sz="4400" b="1" i="1" u="sng" dirty="0"/>
          </a:p>
        </p:txBody>
      </p:sp>
    </p:spTree>
    <p:extLst>
      <p:ext uri="{BB962C8B-B14F-4D97-AF65-F5344CB8AC3E}">
        <p14:creationId xmlns:p14="http://schemas.microsoft.com/office/powerpoint/2010/main" val="38183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6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44676"/>
            <a:ext cx="7590780" cy="504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4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524000"/>
            <a:ext cx="7772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96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sz="4400" i="1" u="sng" dirty="0" smtClean="0"/>
              <a:t>Repent</a:t>
            </a:r>
          </a:p>
          <a:p>
            <a:r>
              <a:rPr lang="en-US" dirty="0" err="1" smtClean="0"/>
              <a:t>Μετ</a:t>
            </a:r>
            <a:r>
              <a:rPr lang="en-US" dirty="0" smtClean="0"/>
              <a:t>ανοέω </a:t>
            </a:r>
            <a:r>
              <a:rPr lang="en-US" dirty="0"/>
              <a:t>metanoeō </a:t>
            </a:r>
            <a:r>
              <a:rPr lang="en-US" i="1" dirty="0"/>
              <a:t>met-an-o-eh'-</a:t>
            </a:r>
            <a:r>
              <a:rPr lang="en-US" i="1" dirty="0" smtClean="0"/>
              <a:t>o</a:t>
            </a:r>
          </a:p>
          <a:p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i="1" dirty="0"/>
              <a:t>think</a:t>
            </a:r>
            <a:r>
              <a:rPr lang="en-US" dirty="0"/>
              <a:t> </a:t>
            </a:r>
            <a:r>
              <a:rPr lang="en-US" i="1" dirty="0"/>
              <a:t>differently</a:t>
            </a:r>
            <a:r>
              <a:rPr lang="en-US" dirty="0"/>
              <a:t> or </a:t>
            </a:r>
            <a:r>
              <a:rPr lang="en-US" i="1" dirty="0"/>
              <a:t>afterwards</a:t>
            </a:r>
            <a:r>
              <a:rPr lang="en-US" dirty="0"/>
              <a:t>, that is, </a:t>
            </a:r>
            <a:r>
              <a:rPr lang="en-US" i="1" dirty="0"/>
              <a:t>reconsider</a:t>
            </a:r>
            <a:r>
              <a:rPr lang="en-US" dirty="0"/>
              <a:t> </a:t>
            </a:r>
            <a:r>
              <a:rPr lang="en-US" dirty="0" smtClean="0"/>
              <a:t>:- </a:t>
            </a:r>
            <a:r>
              <a:rPr lang="en-US" dirty="0"/>
              <a:t>repent.</a:t>
            </a:r>
          </a:p>
          <a:p>
            <a:r>
              <a:rPr lang="en-US" b="1" dirty="0"/>
              <a:t>Thayer Definition:</a:t>
            </a:r>
            <a:endParaRPr lang="en-US" dirty="0"/>
          </a:p>
          <a:p>
            <a:r>
              <a:rPr lang="en-US" dirty="0"/>
              <a:t>1) to change one’s mind, i.e. to repent</a:t>
            </a:r>
          </a:p>
          <a:p>
            <a:r>
              <a:rPr lang="en-US" dirty="0"/>
              <a:t>2) to change one’s mind for better, heartily to amend with abhorrence of one’s </a:t>
            </a:r>
            <a:r>
              <a:rPr lang="en-US" dirty="0" smtClean="0"/>
              <a:t>		past sins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="1" dirty="0"/>
              <a:t>Ezekiel 18:30-32 </a:t>
            </a:r>
            <a:r>
              <a:rPr lang="en-US" dirty="0"/>
              <a:t>  </a:t>
            </a:r>
            <a:r>
              <a:rPr lang="en-US" baseline="30000" dirty="0"/>
              <a:t>30</a:t>
            </a:r>
            <a:r>
              <a:rPr lang="en-US" dirty="0"/>
              <a:t> "Therefore, O house of Israel, I will judge you, each </a:t>
            </a:r>
            <a:r>
              <a:rPr lang="en-US" dirty="0" smtClean="0"/>
              <a:t>one		 </a:t>
            </a:r>
            <a:r>
              <a:rPr lang="en-US" dirty="0"/>
              <a:t>according to his ways, declares the Sovereign LORD. Repent! Turn away from </a:t>
            </a:r>
            <a:r>
              <a:rPr lang="en-US" dirty="0" smtClean="0"/>
              <a:t>	     all </a:t>
            </a:r>
            <a:r>
              <a:rPr lang="en-US" dirty="0"/>
              <a:t>your offenses; then sin will not be your downfall.  </a:t>
            </a:r>
            <a:r>
              <a:rPr lang="en-US" baseline="30000" dirty="0"/>
              <a:t>31</a:t>
            </a:r>
            <a:r>
              <a:rPr lang="en-US" dirty="0"/>
              <a:t> Rid yourselves of all </a:t>
            </a:r>
            <a:r>
              <a:rPr lang="en-US" dirty="0" smtClean="0"/>
              <a:t>the	 </a:t>
            </a:r>
            <a:r>
              <a:rPr lang="en-US" dirty="0"/>
              <a:t>offenses you have committed, and get a new heart and a new spirit. Why </a:t>
            </a:r>
            <a:r>
              <a:rPr lang="en-US" dirty="0" smtClean="0"/>
              <a:t>will		    </a:t>
            </a:r>
            <a:r>
              <a:rPr lang="en-US" dirty="0"/>
              <a:t>you die, O house of Israel?  </a:t>
            </a:r>
            <a:r>
              <a:rPr lang="en-US" baseline="30000" dirty="0"/>
              <a:t>32</a:t>
            </a:r>
            <a:r>
              <a:rPr lang="en-US" dirty="0"/>
              <a:t> For I take no pleasure in the death of anyone</a:t>
            </a:r>
            <a:r>
              <a:rPr lang="en-US" dirty="0" smtClean="0"/>
              <a:t>,		 </a:t>
            </a:r>
            <a:r>
              <a:rPr lang="en-US" dirty="0"/>
              <a:t>declares the Sovereign LORD. Repent and live!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9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="1" dirty="0"/>
              <a:t>Luke 5:31-32 </a:t>
            </a:r>
            <a:r>
              <a:rPr lang="en-US" dirty="0"/>
              <a:t>  </a:t>
            </a:r>
            <a:r>
              <a:rPr lang="en-US" baseline="30000" dirty="0"/>
              <a:t>31</a:t>
            </a:r>
            <a:r>
              <a:rPr lang="en-US" dirty="0"/>
              <a:t> Jesus replied to them, "The healthy don't need a doctor, </a:t>
            </a:r>
            <a:r>
              <a:rPr lang="en-US" dirty="0" smtClean="0"/>
              <a:t>		   but </a:t>
            </a:r>
            <a:r>
              <a:rPr lang="en-US" dirty="0"/>
              <a:t>the sick do.  </a:t>
            </a:r>
            <a:r>
              <a:rPr lang="en-US" baseline="30000" dirty="0"/>
              <a:t>32</a:t>
            </a:r>
            <a:r>
              <a:rPr lang="en-US" dirty="0"/>
              <a:t> I have not come to call the righteous, but sinners to repentance."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9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b="1" dirty="0"/>
              <a:t>Romans 5:12</a:t>
            </a:r>
            <a:r>
              <a:rPr lang="en-US" dirty="0"/>
              <a:t> Therefore, just as sin entered the world through one man</a:t>
            </a:r>
            <a:r>
              <a:rPr lang="en-US" dirty="0" smtClean="0"/>
              <a:t>,		   </a:t>
            </a:r>
            <a:r>
              <a:rPr lang="en-US" dirty="0"/>
              <a:t>and death through sin, in this way death spread to all men, because all sinned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9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04800"/>
            <a:ext cx="7885113" cy="4657725"/>
          </a:xfrm>
        </p:spPr>
        <p:txBody>
          <a:bodyPr>
            <a:normAutofit/>
          </a:bodyPr>
          <a:lstStyle/>
          <a:p>
            <a:r>
              <a:rPr lang="en-US" b="1" dirty="0"/>
              <a:t>Luke 15:10 </a:t>
            </a:r>
            <a:r>
              <a:rPr lang="en-US" dirty="0"/>
              <a:t>  </a:t>
            </a:r>
            <a:r>
              <a:rPr lang="en-US" baseline="30000" dirty="0"/>
              <a:t>10</a:t>
            </a:r>
            <a:r>
              <a:rPr lang="en-US" dirty="0"/>
              <a:t> I tell you, in the same way, there is joy in the </a:t>
            </a:r>
            <a:r>
              <a:rPr lang="en-US" dirty="0" smtClean="0"/>
              <a:t>presence		     </a:t>
            </a:r>
            <a:r>
              <a:rPr lang="en-US" dirty="0"/>
              <a:t>of God's angels over one sinner who repents."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2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78" y="1219200"/>
            <a:ext cx="449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b="1" dirty="0"/>
              <a:t>Acts 2:38 </a:t>
            </a:r>
            <a:r>
              <a:rPr lang="en-US" dirty="0"/>
              <a:t>  </a:t>
            </a:r>
            <a:r>
              <a:rPr lang="en-US" baseline="30000" dirty="0"/>
              <a:t>38</a:t>
            </a:r>
            <a:r>
              <a:rPr lang="en-US" dirty="0"/>
              <a:t> "Repent," Peter said to them, "and be baptized, each of you</a:t>
            </a:r>
            <a:r>
              <a:rPr lang="en-US" dirty="0" smtClean="0"/>
              <a:t>,		      </a:t>
            </a:r>
            <a:r>
              <a:rPr lang="en-US" dirty="0"/>
              <a:t>in the name of Jesus the Messiah for the forgiveness of your sins, and you </a:t>
            </a:r>
            <a:r>
              <a:rPr lang="en-US" dirty="0" smtClean="0"/>
              <a:t>		    will </a:t>
            </a:r>
            <a:r>
              <a:rPr lang="en-US" dirty="0"/>
              <a:t>receive the gift of the Holy Spirit.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b="1" dirty="0" smtClean="0"/>
              <a:t>2 </a:t>
            </a:r>
            <a:r>
              <a:rPr lang="en-US" b="1" dirty="0"/>
              <a:t>Corinthians 5:17</a:t>
            </a:r>
            <a:r>
              <a:rPr lang="en-US" dirty="0"/>
              <a:t> Therefore, if anyone </a:t>
            </a:r>
            <a:r>
              <a:rPr lang="en-US" i="1" dirty="0"/>
              <a:t>is </a:t>
            </a:r>
            <a:r>
              <a:rPr lang="en-US" dirty="0"/>
              <a:t>in Christ, </a:t>
            </a:r>
            <a:r>
              <a:rPr lang="en-US" i="1" dirty="0"/>
              <a:t>he is </a:t>
            </a:r>
            <a:r>
              <a:rPr lang="en-US" dirty="0"/>
              <a:t>a new creation; </a:t>
            </a:r>
            <a:r>
              <a:rPr lang="en-US" dirty="0" smtClean="0"/>
              <a:t>		   old </a:t>
            </a:r>
            <a:r>
              <a:rPr lang="en-US" dirty="0"/>
              <a:t>things have passed away; behold, all things have become new.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6096000"/>
          </a:xfrm>
        </p:spPr>
        <p:txBody>
          <a:bodyPr>
            <a:normAutofit/>
          </a:bodyPr>
          <a:lstStyle/>
          <a:p>
            <a:r>
              <a:rPr lang="en-US" sz="4400" i="1" u="sng" dirty="0" smtClean="0"/>
              <a:t>The Kingdom of Heaven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6096000"/>
          </a:xfrm>
        </p:spPr>
        <p:txBody>
          <a:bodyPr>
            <a:normAutofit/>
          </a:bodyPr>
          <a:lstStyle/>
          <a:p>
            <a:r>
              <a:rPr lang="en-US" sz="4400" i="1" u="sng" dirty="0" smtClean="0"/>
              <a:t>The Kingdom of Heaven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u="sng" dirty="0" smtClean="0"/>
              <a:t>Eternal</a:t>
            </a:r>
            <a:r>
              <a:rPr lang="en-US" dirty="0" smtClean="0"/>
              <a:t> </a:t>
            </a:r>
            <a:r>
              <a:rPr lang="en-US" dirty="0"/>
              <a:t>– because God is eternal.</a:t>
            </a:r>
          </a:p>
          <a:p>
            <a:r>
              <a:rPr lang="en-US" baseline="30000" dirty="0" smtClean="0"/>
              <a:t> </a:t>
            </a:r>
            <a:r>
              <a:rPr lang="en-US" b="1" dirty="0"/>
              <a:t>Psalm 145:13</a:t>
            </a:r>
            <a:r>
              <a:rPr lang="en-US" dirty="0"/>
              <a:t> Your kingdom is an everlasting kingdom; Your rule is for </a:t>
            </a:r>
            <a:r>
              <a:rPr lang="en-US" dirty="0" smtClean="0"/>
              <a:t>all		 </a:t>
            </a:r>
            <a:r>
              <a:rPr lang="en-US" dirty="0"/>
              <a:t>generations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65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6096000"/>
          </a:xfrm>
        </p:spPr>
        <p:txBody>
          <a:bodyPr>
            <a:normAutofit/>
          </a:bodyPr>
          <a:lstStyle/>
          <a:p>
            <a:r>
              <a:rPr lang="en-US" sz="4400" i="1" u="sng" dirty="0" smtClean="0"/>
              <a:t>The Kingdom of Heaven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u="sng" dirty="0" smtClean="0"/>
              <a:t>Eternal</a:t>
            </a:r>
            <a:r>
              <a:rPr lang="en-US" dirty="0" smtClean="0"/>
              <a:t> </a:t>
            </a:r>
            <a:r>
              <a:rPr lang="en-US" dirty="0"/>
              <a:t>– because God is eternal.</a:t>
            </a:r>
          </a:p>
          <a:p>
            <a:r>
              <a:rPr lang="en-US" baseline="30000" dirty="0" smtClean="0"/>
              <a:t> </a:t>
            </a:r>
            <a:r>
              <a:rPr lang="en-US" b="1" dirty="0"/>
              <a:t>Psalm 145:13</a:t>
            </a:r>
            <a:r>
              <a:rPr lang="en-US" dirty="0"/>
              <a:t> Your kingdom is an everlasting kingdom; Your rule is for </a:t>
            </a:r>
            <a:r>
              <a:rPr lang="en-US" dirty="0" smtClean="0"/>
              <a:t>all		 </a:t>
            </a:r>
            <a:r>
              <a:rPr lang="en-US" dirty="0"/>
              <a:t>generations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u="sng" dirty="0" smtClean="0"/>
              <a:t>Universal</a:t>
            </a:r>
            <a:r>
              <a:rPr lang="en-US" dirty="0" smtClean="0"/>
              <a:t> </a:t>
            </a:r>
            <a:r>
              <a:rPr lang="en-US" dirty="0"/>
              <a:t>– because God is omnipresent – present everywhere. </a:t>
            </a:r>
            <a:endParaRPr lang="en-US" dirty="0" smtClean="0"/>
          </a:p>
          <a:p>
            <a:r>
              <a:rPr lang="en-US" b="1" dirty="0" smtClean="0"/>
              <a:t>Psalm </a:t>
            </a:r>
            <a:r>
              <a:rPr lang="en-US" b="1" dirty="0"/>
              <a:t>103:19</a:t>
            </a:r>
            <a:r>
              <a:rPr lang="en-US" dirty="0"/>
              <a:t> The LORD has established His throne in heaven, and His </a:t>
            </a:r>
            <a:r>
              <a:rPr lang="en-US" dirty="0" smtClean="0"/>
              <a:t>	            kingdom </a:t>
            </a:r>
            <a:r>
              <a:rPr lang="en-US" dirty="0"/>
              <a:t>rules over all.</a:t>
            </a:r>
          </a:p>
          <a:p>
            <a:r>
              <a:rPr lang="en-US" b="1" dirty="0"/>
              <a:t>Dan 4:17 </a:t>
            </a:r>
            <a:r>
              <a:rPr lang="en-US" dirty="0"/>
              <a:t>the Most High is sovereign over the kingdoms of men and gives </a:t>
            </a:r>
            <a:r>
              <a:rPr lang="en-US" dirty="0" smtClean="0"/>
              <a:t>	                  them </a:t>
            </a:r>
            <a:r>
              <a:rPr lang="en-US" dirty="0"/>
              <a:t>to anyone he wishes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4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6096000"/>
          </a:xfrm>
        </p:spPr>
        <p:txBody>
          <a:bodyPr>
            <a:normAutofit/>
          </a:bodyPr>
          <a:lstStyle/>
          <a:p>
            <a:r>
              <a:rPr lang="en-US" sz="4400" i="1" u="sng" dirty="0" smtClean="0"/>
              <a:t>The Kingdom of Heaven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u="sng" dirty="0" smtClean="0"/>
              <a:t>Eternal</a:t>
            </a:r>
            <a:r>
              <a:rPr lang="en-US" dirty="0" smtClean="0"/>
              <a:t> </a:t>
            </a:r>
            <a:r>
              <a:rPr lang="en-US" dirty="0"/>
              <a:t>– because God is eternal.</a:t>
            </a:r>
          </a:p>
          <a:p>
            <a:r>
              <a:rPr lang="en-US" baseline="30000" dirty="0" smtClean="0"/>
              <a:t> </a:t>
            </a:r>
            <a:r>
              <a:rPr lang="en-US" b="1" dirty="0"/>
              <a:t>Psalm 145:13</a:t>
            </a:r>
            <a:r>
              <a:rPr lang="en-US" dirty="0"/>
              <a:t> Your kingdom is an everlasting kingdom; Your rule is for </a:t>
            </a:r>
            <a:r>
              <a:rPr lang="en-US" dirty="0" smtClean="0"/>
              <a:t>all		 </a:t>
            </a:r>
            <a:r>
              <a:rPr lang="en-US" dirty="0"/>
              <a:t>generations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u="sng" dirty="0" smtClean="0"/>
              <a:t>Universal</a:t>
            </a:r>
            <a:r>
              <a:rPr lang="en-US" dirty="0" smtClean="0"/>
              <a:t> </a:t>
            </a:r>
            <a:r>
              <a:rPr lang="en-US" dirty="0"/>
              <a:t>– because God is omnipresent – present everywhere. </a:t>
            </a:r>
            <a:endParaRPr lang="en-US" dirty="0" smtClean="0"/>
          </a:p>
          <a:p>
            <a:r>
              <a:rPr lang="en-US" b="1" dirty="0" smtClean="0"/>
              <a:t>Psalm </a:t>
            </a:r>
            <a:r>
              <a:rPr lang="en-US" b="1" dirty="0"/>
              <a:t>103:19</a:t>
            </a:r>
            <a:r>
              <a:rPr lang="en-US" dirty="0"/>
              <a:t> The LORD has established His throne in heaven, and His </a:t>
            </a:r>
            <a:r>
              <a:rPr lang="en-US" dirty="0" smtClean="0"/>
              <a:t>	            kingdom </a:t>
            </a:r>
            <a:r>
              <a:rPr lang="en-US" dirty="0"/>
              <a:t>rules over all.</a:t>
            </a:r>
          </a:p>
          <a:p>
            <a:r>
              <a:rPr lang="en-US" b="1" dirty="0"/>
              <a:t>Dan 4:17 </a:t>
            </a:r>
            <a:r>
              <a:rPr lang="en-US" dirty="0"/>
              <a:t>the Most High is sovereign over the kingdoms of men and gives </a:t>
            </a:r>
            <a:r>
              <a:rPr lang="en-US" dirty="0" smtClean="0"/>
              <a:t>	                  them </a:t>
            </a:r>
            <a:r>
              <a:rPr lang="en-US" dirty="0"/>
              <a:t>to anyone he wishes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 </a:t>
            </a:r>
            <a:r>
              <a:rPr lang="en-US" u="sng" dirty="0" smtClean="0"/>
              <a:t>Supernatural</a:t>
            </a:r>
            <a:r>
              <a:rPr lang="en-US" dirty="0" smtClean="0"/>
              <a:t>  </a:t>
            </a:r>
            <a:r>
              <a:rPr lang="en-US" dirty="0"/>
              <a:t>- God demonstrates His authority and His power in His kingdom.  </a:t>
            </a:r>
          </a:p>
          <a:p>
            <a:r>
              <a:rPr lang="en-US" b="1" dirty="0" smtClean="0"/>
              <a:t>Psalm </a:t>
            </a:r>
            <a:r>
              <a:rPr lang="en-US" b="1" dirty="0"/>
              <a:t>135:6</a:t>
            </a:r>
            <a:r>
              <a:rPr lang="en-US" dirty="0"/>
              <a:t> The LORD does whatever He pleases in heaven and on earth</a:t>
            </a:r>
            <a:r>
              <a:rPr lang="en-US" dirty="0" smtClean="0"/>
              <a:t>,                            </a:t>
            </a:r>
            <a:r>
              <a:rPr lang="en-US" dirty="0"/>
              <a:t>in the seas and all the depths. </a:t>
            </a:r>
            <a:r>
              <a:rPr lang="en-US" baseline="30000" dirty="0"/>
              <a:t>7</a:t>
            </a:r>
            <a:r>
              <a:rPr lang="en-US" dirty="0"/>
              <a:t> He causes the clouds to rise from the ends of the </a:t>
            </a:r>
            <a:r>
              <a:rPr lang="en-US" dirty="0" smtClean="0"/>
              <a:t>           earth</a:t>
            </a:r>
            <a:r>
              <a:rPr lang="en-US" dirty="0"/>
              <a:t>. He makes lightning for the rain and brings the wind from His storehouses</a:t>
            </a:r>
            <a:r>
              <a:rPr lang="en-US" dirty="0" smtClean="0"/>
              <a:t>.                        </a:t>
            </a:r>
            <a:r>
              <a:rPr lang="en-US" baseline="30000" dirty="0"/>
              <a:t>8</a:t>
            </a:r>
            <a:r>
              <a:rPr lang="en-US" dirty="0"/>
              <a:t> He struck down the firstborn of Egypt, both people and animals. </a:t>
            </a:r>
            <a:r>
              <a:rPr lang="en-US" baseline="30000" dirty="0"/>
              <a:t>9</a:t>
            </a:r>
            <a:r>
              <a:rPr lang="en-US" dirty="0"/>
              <a:t> He sent signs and wonders against </a:t>
            </a:r>
            <a:r>
              <a:rPr lang="en-US" strike="sngStrike" dirty="0"/>
              <a:t>you</a:t>
            </a:r>
            <a:r>
              <a:rPr lang="en-US" dirty="0"/>
              <a:t>, Egypt, against Pharaoh and all his officials. </a:t>
            </a:r>
            <a:r>
              <a:rPr lang="en-US" baseline="30000" dirty="0"/>
              <a:t>10</a:t>
            </a:r>
            <a:r>
              <a:rPr lang="en-US" dirty="0"/>
              <a:t> He struck </a:t>
            </a:r>
            <a:r>
              <a:rPr lang="en-US" dirty="0" smtClean="0"/>
              <a:t>                       down </a:t>
            </a:r>
            <a:r>
              <a:rPr lang="en-US" dirty="0"/>
              <a:t>many nations and slaughtered mighty kings</a:t>
            </a:r>
            <a:r>
              <a:rPr lang="en-US" dirty="0" smtClean="0"/>
              <a:t>:</a:t>
            </a:r>
            <a:r>
              <a:rPr lang="en-US" sz="1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He gave their land as an </a:t>
            </a:r>
            <a:r>
              <a:rPr lang="en-US" dirty="0" smtClean="0"/>
              <a:t>               inheritance</a:t>
            </a:r>
            <a:r>
              <a:rPr lang="en-US" dirty="0"/>
              <a:t>, an inheritance to His people Israel.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4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6096000"/>
          </a:xfrm>
        </p:spPr>
        <p:txBody>
          <a:bodyPr>
            <a:normAutofit/>
          </a:bodyPr>
          <a:lstStyle/>
          <a:p>
            <a:r>
              <a:rPr lang="en-US" b="1" dirty="0"/>
              <a:t>1 Samuel 8:6: </a:t>
            </a:r>
            <a:r>
              <a:rPr lang="en-US" dirty="0"/>
              <a:t>When they said, "Give us a king to judge us," Samuel </a:t>
            </a:r>
            <a:r>
              <a:rPr lang="en-US" dirty="0" smtClean="0"/>
              <a:t>                          considered </a:t>
            </a:r>
            <a:r>
              <a:rPr lang="en-US" dirty="0"/>
              <a:t>their demand sinful, so he prayed to the LORD. </a:t>
            </a:r>
            <a:r>
              <a:rPr lang="en-US" baseline="30000" dirty="0"/>
              <a:t>7</a:t>
            </a:r>
            <a:r>
              <a:rPr lang="en-US" dirty="0"/>
              <a:t> But the LORD </a:t>
            </a:r>
            <a:r>
              <a:rPr lang="en-US" dirty="0" smtClean="0"/>
              <a:t>                         told </a:t>
            </a:r>
            <a:r>
              <a:rPr lang="en-US" dirty="0"/>
              <a:t>him, "Listen to the people and everything they say to you. They have </a:t>
            </a:r>
            <a:r>
              <a:rPr lang="en-US" dirty="0" smtClean="0"/>
              <a:t>                                  not rejected </a:t>
            </a:r>
            <a:r>
              <a:rPr lang="en-US" dirty="0"/>
              <a:t>you; they have rejected Me as their king.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3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b="1" dirty="0"/>
              <a:t>Isaiah </a:t>
            </a:r>
            <a:r>
              <a:rPr lang="en-US" b="1" dirty="0" smtClean="0"/>
              <a:t>14:13-14</a:t>
            </a:r>
            <a:r>
              <a:rPr lang="en-US" dirty="0" smtClean="0"/>
              <a:t> </a:t>
            </a:r>
            <a:r>
              <a:rPr lang="en-US" dirty="0"/>
              <a:t>You said in your heart, "I will ascend to heaven; I will raise </a:t>
            </a:r>
            <a:r>
              <a:rPr lang="en-US" dirty="0" smtClean="0"/>
              <a:t>                             my </a:t>
            </a:r>
            <a:r>
              <a:rPr lang="en-US" dirty="0"/>
              <a:t>throne above the stars of God; I will sit enthroned on the mount of assembly, </a:t>
            </a:r>
            <a:r>
              <a:rPr lang="en-US" dirty="0" smtClean="0"/>
              <a:t>                  on </a:t>
            </a:r>
            <a:r>
              <a:rPr lang="en-US" dirty="0"/>
              <a:t>the utmost heights of the sacred mountain.  </a:t>
            </a:r>
            <a:r>
              <a:rPr lang="en-US" baseline="30000" dirty="0"/>
              <a:t>14</a:t>
            </a:r>
            <a:r>
              <a:rPr lang="en-US" dirty="0"/>
              <a:t> I will ascend above the </a:t>
            </a:r>
            <a:r>
              <a:rPr lang="en-US" dirty="0" smtClean="0"/>
              <a:t>tops                         </a:t>
            </a:r>
            <a:r>
              <a:rPr lang="en-US" dirty="0"/>
              <a:t>of the clouds; I will make myself like the Most High."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457200"/>
            <a:ext cx="7885113" cy="5867400"/>
          </a:xfrm>
        </p:spPr>
        <p:txBody>
          <a:bodyPr>
            <a:normAutofit/>
          </a:bodyPr>
          <a:lstStyle/>
          <a:p>
            <a:endParaRPr lang="en-US" sz="4800" i="1" u="sng" baseline="30000" dirty="0" smtClean="0"/>
          </a:p>
          <a:p>
            <a:r>
              <a:rPr lang="en-US" sz="4800" i="1" u="sng" baseline="30000" dirty="0" smtClean="0"/>
              <a:t>The </a:t>
            </a:r>
            <a:r>
              <a:rPr lang="en-US" sz="4700" i="1" u="sng" baseline="30000" dirty="0" smtClean="0"/>
              <a:t>Kingdom</a:t>
            </a:r>
            <a:r>
              <a:rPr lang="en-US" sz="4800" i="1" u="sng" baseline="30000" dirty="0" smtClean="0"/>
              <a:t> of Satan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has </a:t>
            </a:r>
            <a:r>
              <a:rPr lang="en-US" dirty="0"/>
              <a:t>Satan as the ‘king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Ephesians </a:t>
            </a:r>
            <a:r>
              <a:rPr lang="en-US" dirty="0"/>
              <a:t>2:2 </a:t>
            </a:r>
            <a:r>
              <a:rPr lang="en-US" dirty="0" smtClean="0"/>
              <a:t>“ </a:t>
            </a:r>
            <a:r>
              <a:rPr lang="en-US" dirty="0"/>
              <a:t>the ruler of the kingdom of the air, the spirit who is now </a:t>
            </a:r>
            <a:r>
              <a:rPr lang="en-US" dirty="0" smtClean="0"/>
              <a:t>                                at </a:t>
            </a:r>
            <a:r>
              <a:rPr lang="en-US" dirty="0"/>
              <a:t>work in those who are disobedient.</a:t>
            </a: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92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457200"/>
            <a:ext cx="7885113" cy="5867400"/>
          </a:xfrm>
        </p:spPr>
        <p:txBody>
          <a:bodyPr>
            <a:normAutofit/>
          </a:bodyPr>
          <a:lstStyle/>
          <a:p>
            <a:endParaRPr lang="en-US" sz="4800" i="1" u="sng" baseline="30000" dirty="0" smtClean="0"/>
          </a:p>
          <a:p>
            <a:r>
              <a:rPr lang="en-US" sz="4800" i="1" u="sng" baseline="30000" dirty="0" smtClean="0"/>
              <a:t>The </a:t>
            </a:r>
            <a:r>
              <a:rPr lang="en-US" sz="4700" i="1" u="sng" baseline="30000" dirty="0" smtClean="0"/>
              <a:t>Kingdom</a:t>
            </a:r>
            <a:r>
              <a:rPr lang="en-US" sz="4800" i="1" u="sng" baseline="30000" dirty="0" smtClean="0"/>
              <a:t> of Satan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has </a:t>
            </a:r>
            <a:r>
              <a:rPr lang="en-US" dirty="0"/>
              <a:t>Satan as the ‘king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Ephesians </a:t>
            </a:r>
            <a:r>
              <a:rPr lang="en-US" dirty="0"/>
              <a:t>2:2 </a:t>
            </a:r>
            <a:r>
              <a:rPr lang="en-US" dirty="0" smtClean="0"/>
              <a:t>“ </a:t>
            </a:r>
            <a:r>
              <a:rPr lang="en-US" dirty="0"/>
              <a:t>the ruler of the kingdom of the air, the spirit who is now </a:t>
            </a:r>
            <a:r>
              <a:rPr lang="en-US" dirty="0" smtClean="0"/>
              <a:t>                                at </a:t>
            </a:r>
            <a:r>
              <a:rPr lang="en-US" dirty="0"/>
              <a:t>work in those who are disobedient.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has </a:t>
            </a:r>
            <a:r>
              <a:rPr lang="en-US" dirty="0"/>
              <a:t>fallen angels as subjects </a:t>
            </a:r>
            <a:endParaRPr lang="en-US" dirty="0" smtClean="0"/>
          </a:p>
          <a:p>
            <a:r>
              <a:rPr lang="en-US" b="1" dirty="0" smtClean="0"/>
              <a:t>Revelation </a:t>
            </a:r>
            <a:r>
              <a:rPr lang="en-US" b="1" dirty="0"/>
              <a:t>12:9</a:t>
            </a:r>
            <a:r>
              <a:rPr lang="en-US" dirty="0"/>
              <a:t> So the great dragon was thrown out-- the ancient serpent, </a:t>
            </a:r>
            <a:r>
              <a:rPr lang="en-US" dirty="0" smtClean="0"/>
              <a:t>                             who </a:t>
            </a:r>
            <a:r>
              <a:rPr lang="en-US" dirty="0"/>
              <a:t>is called the Devil and Satan, the one who deceives the whole world. He </a:t>
            </a:r>
            <a:r>
              <a:rPr lang="en-US" dirty="0" smtClean="0"/>
              <a:t>                             was </a:t>
            </a:r>
            <a:r>
              <a:rPr lang="en-US" dirty="0"/>
              <a:t>thrown to earth, and his angels with him.</a:t>
            </a: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457200"/>
            <a:ext cx="7885113" cy="5867400"/>
          </a:xfrm>
        </p:spPr>
        <p:txBody>
          <a:bodyPr>
            <a:normAutofit/>
          </a:bodyPr>
          <a:lstStyle/>
          <a:p>
            <a:endParaRPr lang="en-US" sz="4800" i="1" u="sng" baseline="30000" dirty="0" smtClean="0"/>
          </a:p>
          <a:p>
            <a:r>
              <a:rPr lang="en-US" sz="4800" i="1" u="sng" baseline="30000" dirty="0" smtClean="0"/>
              <a:t>The </a:t>
            </a:r>
            <a:r>
              <a:rPr lang="en-US" sz="4700" i="1" u="sng" baseline="30000" dirty="0" smtClean="0"/>
              <a:t>Kingdom</a:t>
            </a:r>
            <a:r>
              <a:rPr lang="en-US" sz="4800" i="1" u="sng" baseline="30000" dirty="0" smtClean="0"/>
              <a:t> of Satan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has </a:t>
            </a:r>
            <a:r>
              <a:rPr lang="en-US" dirty="0"/>
              <a:t>Satan as the ‘king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Ephesians </a:t>
            </a:r>
            <a:r>
              <a:rPr lang="en-US" dirty="0"/>
              <a:t>2:2 </a:t>
            </a:r>
            <a:r>
              <a:rPr lang="en-US" dirty="0" smtClean="0"/>
              <a:t>“ </a:t>
            </a:r>
            <a:r>
              <a:rPr lang="en-US" dirty="0"/>
              <a:t>the ruler of the kingdom of the air, the spirit who is now </a:t>
            </a:r>
            <a:r>
              <a:rPr lang="en-US" dirty="0" smtClean="0"/>
              <a:t>                                at </a:t>
            </a:r>
            <a:r>
              <a:rPr lang="en-US" dirty="0"/>
              <a:t>work in those who are disobedient.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has </a:t>
            </a:r>
            <a:r>
              <a:rPr lang="en-US" dirty="0"/>
              <a:t>fallen angels as subjects </a:t>
            </a:r>
            <a:endParaRPr lang="en-US" dirty="0" smtClean="0"/>
          </a:p>
          <a:p>
            <a:r>
              <a:rPr lang="en-US" b="1" dirty="0" smtClean="0"/>
              <a:t>Revelation </a:t>
            </a:r>
            <a:r>
              <a:rPr lang="en-US" b="1" dirty="0"/>
              <a:t>12:9</a:t>
            </a:r>
            <a:r>
              <a:rPr lang="en-US" dirty="0"/>
              <a:t> So the great dragon was thrown out-- the ancient serpent, </a:t>
            </a:r>
            <a:r>
              <a:rPr lang="en-US" dirty="0" smtClean="0"/>
              <a:t>                             who </a:t>
            </a:r>
            <a:r>
              <a:rPr lang="en-US" dirty="0"/>
              <a:t>is called the Devil and Satan, the one who deceives the whole world. He </a:t>
            </a:r>
            <a:r>
              <a:rPr lang="en-US" dirty="0" smtClean="0"/>
              <a:t>                             was </a:t>
            </a:r>
            <a:r>
              <a:rPr lang="en-US" dirty="0"/>
              <a:t>thrown to earth, and his angels with him.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h</a:t>
            </a:r>
            <a:r>
              <a:rPr lang="en-US" dirty="0" smtClean="0"/>
              <a:t>as </a:t>
            </a:r>
            <a:r>
              <a:rPr lang="en-US" dirty="0"/>
              <a:t>access to the whole world </a:t>
            </a:r>
            <a:endParaRPr lang="en-US" b="1" dirty="0"/>
          </a:p>
          <a:p>
            <a:pPr lvl="0"/>
            <a:r>
              <a:rPr lang="en-US" b="1" dirty="0" smtClean="0"/>
              <a:t> </a:t>
            </a:r>
            <a:r>
              <a:rPr lang="en-US" b="1" dirty="0"/>
              <a:t>1 John 5:19 </a:t>
            </a:r>
            <a:r>
              <a:rPr lang="en-US" dirty="0"/>
              <a:t>  </a:t>
            </a:r>
            <a:r>
              <a:rPr lang="en-US" baseline="30000" dirty="0"/>
              <a:t>19</a:t>
            </a:r>
            <a:r>
              <a:rPr lang="en-US" dirty="0"/>
              <a:t> the whole world is under the control of the evil one.- </a:t>
            </a: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457200"/>
            <a:ext cx="7885113" cy="5867400"/>
          </a:xfrm>
        </p:spPr>
        <p:txBody>
          <a:bodyPr>
            <a:normAutofit/>
          </a:bodyPr>
          <a:lstStyle/>
          <a:p>
            <a:endParaRPr lang="en-US" sz="4800" i="1" u="sng" baseline="30000" dirty="0" smtClean="0"/>
          </a:p>
          <a:p>
            <a:r>
              <a:rPr lang="en-US" sz="4800" i="1" u="sng" baseline="30000" dirty="0" smtClean="0"/>
              <a:t>The </a:t>
            </a:r>
            <a:r>
              <a:rPr lang="en-US" sz="4700" i="1" u="sng" baseline="30000" dirty="0" smtClean="0"/>
              <a:t>Kingdom</a:t>
            </a:r>
            <a:r>
              <a:rPr lang="en-US" sz="4800" i="1" u="sng" baseline="30000" dirty="0" smtClean="0"/>
              <a:t> of Satan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has </a:t>
            </a:r>
            <a:r>
              <a:rPr lang="en-US" dirty="0"/>
              <a:t>Satan as the ‘king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Ephesians </a:t>
            </a:r>
            <a:r>
              <a:rPr lang="en-US" dirty="0"/>
              <a:t>2:2 </a:t>
            </a:r>
            <a:r>
              <a:rPr lang="en-US" dirty="0" smtClean="0"/>
              <a:t>“ </a:t>
            </a:r>
            <a:r>
              <a:rPr lang="en-US" dirty="0"/>
              <a:t>the ruler of the kingdom of the air, the spirit who is now </a:t>
            </a:r>
            <a:r>
              <a:rPr lang="en-US" dirty="0" smtClean="0"/>
              <a:t>                                at </a:t>
            </a:r>
            <a:r>
              <a:rPr lang="en-US" dirty="0"/>
              <a:t>work in those who are disobedient.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has </a:t>
            </a:r>
            <a:r>
              <a:rPr lang="en-US" dirty="0"/>
              <a:t>fallen angels as subjects </a:t>
            </a:r>
            <a:endParaRPr lang="en-US" dirty="0" smtClean="0"/>
          </a:p>
          <a:p>
            <a:r>
              <a:rPr lang="en-US" b="1" dirty="0" smtClean="0"/>
              <a:t>Revelation </a:t>
            </a:r>
            <a:r>
              <a:rPr lang="en-US" b="1" dirty="0"/>
              <a:t>12:9</a:t>
            </a:r>
            <a:r>
              <a:rPr lang="en-US" dirty="0"/>
              <a:t> So the great dragon was thrown out-- the ancient serpent, </a:t>
            </a:r>
            <a:r>
              <a:rPr lang="en-US" dirty="0" smtClean="0"/>
              <a:t>                             who </a:t>
            </a:r>
            <a:r>
              <a:rPr lang="en-US" dirty="0"/>
              <a:t>is called the Devil and Satan, the one who deceives the whole world. He </a:t>
            </a:r>
            <a:r>
              <a:rPr lang="en-US" dirty="0" smtClean="0"/>
              <a:t>                             was </a:t>
            </a:r>
            <a:r>
              <a:rPr lang="en-US" dirty="0"/>
              <a:t>thrown to earth, and his angels with him.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h</a:t>
            </a:r>
            <a:r>
              <a:rPr lang="en-US" dirty="0" smtClean="0"/>
              <a:t>as </a:t>
            </a:r>
            <a:r>
              <a:rPr lang="en-US" dirty="0"/>
              <a:t>access to the whole world </a:t>
            </a:r>
            <a:endParaRPr lang="en-US" b="1" dirty="0"/>
          </a:p>
          <a:p>
            <a:pPr lvl="0"/>
            <a:r>
              <a:rPr lang="en-US" b="1" dirty="0" smtClean="0"/>
              <a:t> </a:t>
            </a:r>
            <a:r>
              <a:rPr lang="en-US" b="1" dirty="0"/>
              <a:t>1 John 5:19 </a:t>
            </a:r>
            <a:r>
              <a:rPr lang="en-US" dirty="0"/>
              <a:t>  </a:t>
            </a:r>
            <a:r>
              <a:rPr lang="en-US" baseline="30000" dirty="0"/>
              <a:t>19</a:t>
            </a:r>
            <a:r>
              <a:rPr lang="en-US" dirty="0"/>
              <a:t> the whole world is under the control of the evil one.-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a kingdom of darkness, disobedience,  deceit and opposition to God</a:t>
            </a:r>
            <a:r>
              <a:rPr lang="en-US" b="1" dirty="0" smtClean="0"/>
              <a:t>.</a:t>
            </a:r>
          </a:p>
          <a:p>
            <a:pPr lvl="0"/>
            <a:r>
              <a:rPr lang="en-US" b="1" dirty="0" smtClean="0"/>
              <a:t> Col. </a:t>
            </a:r>
            <a:r>
              <a:rPr lang="en-US" b="1" dirty="0"/>
              <a:t>1:13, </a:t>
            </a:r>
            <a:r>
              <a:rPr lang="en-US" b="1" dirty="0" smtClean="0"/>
              <a:t>Eph. </a:t>
            </a:r>
            <a:r>
              <a:rPr lang="en-US" b="1" dirty="0"/>
              <a:t>2:2, </a:t>
            </a:r>
            <a:r>
              <a:rPr lang="en-US" b="1" dirty="0" smtClean="0"/>
              <a:t>Rev. </a:t>
            </a:r>
            <a:r>
              <a:rPr lang="en-US" b="1" dirty="0"/>
              <a:t>13:14. 2 </a:t>
            </a:r>
            <a:r>
              <a:rPr lang="en-US" b="1" dirty="0" smtClean="0"/>
              <a:t>Thess. 2:4</a:t>
            </a: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b="1" dirty="0"/>
              <a:t>Matthew 4:16-17 </a:t>
            </a:r>
            <a:r>
              <a:rPr lang="en-US" dirty="0"/>
              <a:t>  </a:t>
            </a:r>
            <a:r>
              <a:rPr lang="en-US" baseline="30000" dirty="0"/>
              <a:t>16</a:t>
            </a:r>
            <a:r>
              <a:rPr lang="en-US" dirty="0"/>
              <a:t> the people living in darkness </a:t>
            </a:r>
            <a:r>
              <a:rPr lang="en-US" dirty="0" smtClean="0"/>
              <a:t>have </a:t>
            </a:r>
            <a:r>
              <a:rPr lang="en-US" dirty="0"/>
              <a:t>seen a great light; </a:t>
            </a:r>
            <a:r>
              <a:rPr lang="en-US" dirty="0" smtClean="0"/>
              <a:t>                         on </a:t>
            </a:r>
            <a:r>
              <a:rPr lang="en-US" dirty="0"/>
              <a:t>those living in the land of the shadow of death a light has dawned." </a:t>
            </a:r>
            <a:r>
              <a:rPr lang="en-US" dirty="0" smtClean="0"/>
              <a:t> </a:t>
            </a:r>
            <a:r>
              <a:rPr lang="en-US" baseline="30000" dirty="0"/>
              <a:t>17</a:t>
            </a:r>
            <a:r>
              <a:rPr lang="en-US" dirty="0"/>
              <a:t> From </a:t>
            </a:r>
            <a:r>
              <a:rPr lang="en-US" dirty="0" smtClean="0"/>
              <a:t>                     that </a:t>
            </a:r>
            <a:r>
              <a:rPr lang="en-US" dirty="0"/>
              <a:t>time on Jesus began to preach, "Repent, for the kingdom of heaven is near</a:t>
            </a:r>
            <a:r>
              <a:rPr lang="en-US" dirty="0" smtClean="0"/>
              <a:t>.“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="1" dirty="0"/>
              <a:t>Ephesians 1:19-22 </a:t>
            </a:r>
            <a:r>
              <a:rPr lang="en-US" dirty="0"/>
              <a:t>  </a:t>
            </a:r>
            <a:r>
              <a:rPr lang="en-US" baseline="30000" dirty="0"/>
              <a:t>20</a:t>
            </a:r>
            <a:r>
              <a:rPr lang="en-US" dirty="0"/>
              <a:t> which he exerted in Christ when he raised him </a:t>
            </a:r>
            <a:r>
              <a:rPr lang="en-US" dirty="0" smtClean="0"/>
              <a:t>from                          </a:t>
            </a:r>
            <a:r>
              <a:rPr lang="en-US" dirty="0"/>
              <a:t>the dead and seated him at his right hand in the heavenly realms,  </a:t>
            </a:r>
            <a:r>
              <a:rPr lang="en-US" baseline="30000" dirty="0"/>
              <a:t>21</a:t>
            </a:r>
            <a:r>
              <a:rPr lang="en-US" dirty="0"/>
              <a:t> far above </a:t>
            </a:r>
            <a:r>
              <a:rPr lang="en-US" dirty="0" smtClean="0"/>
              <a:t>                        all </a:t>
            </a:r>
            <a:r>
              <a:rPr lang="en-US" dirty="0"/>
              <a:t>rule and authority, power and dominion, and every title that can be given, </a:t>
            </a:r>
            <a:r>
              <a:rPr lang="en-US" dirty="0" smtClean="0"/>
              <a:t>                           not </a:t>
            </a:r>
            <a:r>
              <a:rPr lang="en-US" dirty="0"/>
              <a:t>only in the present age but also in the one to come.  </a:t>
            </a:r>
            <a:r>
              <a:rPr lang="en-US" baseline="30000" dirty="0"/>
              <a:t>22</a:t>
            </a:r>
            <a:r>
              <a:rPr lang="en-US" dirty="0"/>
              <a:t> And God placed all </a:t>
            </a:r>
            <a:r>
              <a:rPr lang="en-US" dirty="0" smtClean="0"/>
              <a:t>                        things </a:t>
            </a:r>
            <a:r>
              <a:rPr lang="en-US" dirty="0"/>
              <a:t>under his feet and appointed him to be head over everything for the church,</a:t>
            </a:r>
          </a:p>
          <a:p>
            <a:r>
              <a:rPr lang="en-US" b="1" dirty="0" smtClean="0"/>
              <a:t>Ephesians </a:t>
            </a:r>
            <a:r>
              <a:rPr lang="en-US" b="1" dirty="0"/>
              <a:t>1:3-4 </a:t>
            </a:r>
            <a:r>
              <a:rPr lang="en-US" dirty="0"/>
              <a:t>  </a:t>
            </a:r>
            <a:r>
              <a:rPr lang="en-US" baseline="30000" dirty="0"/>
              <a:t>3</a:t>
            </a:r>
            <a:r>
              <a:rPr lang="en-US" dirty="0"/>
              <a:t> Praise be to the God and Father of our Lord Jesus Christ, </a:t>
            </a:r>
            <a:r>
              <a:rPr lang="en-US" dirty="0" smtClean="0"/>
              <a:t>                     who </a:t>
            </a:r>
            <a:r>
              <a:rPr lang="en-US" dirty="0"/>
              <a:t>has blessed us in the heavenly realms with every spiritual blessing in </a:t>
            </a:r>
            <a:r>
              <a:rPr lang="en-US" dirty="0" smtClean="0"/>
              <a:t>                               Christ</a:t>
            </a:r>
            <a:r>
              <a:rPr lang="en-US" dirty="0"/>
              <a:t>.  </a:t>
            </a:r>
            <a:r>
              <a:rPr lang="en-US" baseline="30000" dirty="0"/>
              <a:t>4</a:t>
            </a:r>
            <a:r>
              <a:rPr lang="en-US" dirty="0"/>
              <a:t> For he chose us in him before the creation of the world to be holy and blameless in his sight.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7885113" cy="3895725"/>
          </a:xfrm>
        </p:spPr>
        <p:txBody>
          <a:bodyPr>
            <a:normAutofit/>
          </a:bodyPr>
          <a:lstStyle/>
          <a:p>
            <a:r>
              <a:rPr lang="en-US" b="1" dirty="0"/>
              <a:t>Colossians 1:12-14 </a:t>
            </a:r>
            <a:r>
              <a:rPr lang="en-US" dirty="0"/>
              <a:t>  </a:t>
            </a:r>
            <a:r>
              <a:rPr lang="en-US" baseline="30000" dirty="0"/>
              <a:t>12</a:t>
            </a:r>
            <a:r>
              <a:rPr lang="en-US" dirty="0"/>
              <a:t> giving thanks to the Father, who has qualified you </a:t>
            </a:r>
            <a:r>
              <a:rPr lang="en-US" dirty="0" smtClean="0"/>
              <a:t>                             to </a:t>
            </a:r>
            <a:r>
              <a:rPr lang="en-US" dirty="0"/>
              <a:t>share in the inheritance of the saints in the kingdom of light.  </a:t>
            </a:r>
            <a:r>
              <a:rPr lang="en-US" baseline="30000" dirty="0"/>
              <a:t>13</a:t>
            </a:r>
            <a:r>
              <a:rPr lang="en-US" dirty="0"/>
              <a:t> For he has </a:t>
            </a:r>
            <a:r>
              <a:rPr lang="en-US" dirty="0" smtClean="0"/>
              <a:t>                      rescued </a:t>
            </a:r>
            <a:r>
              <a:rPr lang="en-US" dirty="0"/>
              <a:t>us from the dominion of darkness and brought us into the </a:t>
            </a:r>
            <a:r>
              <a:rPr lang="en-US" dirty="0" smtClean="0"/>
              <a:t>kingdom                             </a:t>
            </a:r>
            <a:r>
              <a:rPr lang="en-US" dirty="0"/>
              <a:t>of the Son he loves,  </a:t>
            </a:r>
            <a:r>
              <a:rPr lang="en-US" baseline="30000" dirty="0"/>
              <a:t>14</a:t>
            </a:r>
            <a:r>
              <a:rPr lang="en-US" dirty="0"/>
              <a:t> in whom we have redemption, the forgiveness of sins.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5943600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sz="4400" b="1" i="1" u="sng" dirty="0" smtClean="0"/>
              <a:t>Follow Him</a:t>
            </a:r>
          </a:p>
          <a:p>
            <a:r>
              <a:rPr lang="en-US" sz="1800" b="1" i="1" dirty="0" smtClean="0"/>
              <a:t>responded to a person</a:t>
            </a:r>
          </a:p>
          <a:p>
            <a:endParaRPr lang="en-US" sz="4400" b="1" i="1" u="sng" dirty="0" smtClean="0"/>
          </a:p>
          <a:p>
            <a:endParaRPr lang="en-US" sz="4400" b="1" i="1" u="sng" dirty="0"/>
          </a:p>
          <a:p>
            <a:endParaRPr lang="en-US" sz="4400" b="1" i="1" u="sng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8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5943600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sz="4400" b="1" i="1" u="sng" dirty="0" smtClean="0"/>
              <a:t>Follow Him</a:t>
            </a:r>
          </a:p>
          <a:p>
            <a:r>
              <a:rPr lang="en-US" sz="1800" b="1" i="1" dirty="0" smtClean="0"/>
              <a:t>responded to a person</a:t>
            </a:r>
          </a:p>
          <a:p>
            <a:r>
              <a:rPr lang="en-US" sz="1800" b="1" i="1" dirty="0"/>
              <a:t>l</a:t>
            </a:r>
            <a:r>
              <a:rPr lang="en-US" sz="1800" b="1" i="1" dirty="0" smtClean="0"/>
              <a:t>eave stuff behind</a:t>
            </a:r>
          </a:p>
          <a:p>
            <a:endParaRPr lang="en-US" sz="4400" b="1" i="1" u="sng" dirty="0" smtClean="0"/>
          </a:p>
          <a:p>
            <a:endParaRPr lang="en-US" sz="4400" b="1" i="1" u="sng" dirty="0"/>
          </a:p>
          <a:p>
            <a:endParaRPr lang="en-US" sz="4400" b="1" i="1" u="sng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5943600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sz="4400" b="1" i="1" u="sng" dirty="0" smtClean="0"/>
              <a:t>Follow Him</a:t>
            </a:r>
          </a:p>
          <a:p>
            <a:r>
              <a:rPr lang="en-US" sz="1800" b="1" i="1" dirty="0" smtClean="0"/>
              <a:t>responded to a person</a:t>
            </a:r>
          </a:p>
          <a:p>
            <a:r>
              <a:rPr lang="en-US" sz="1800" b="1" i="1" dirty="0"/>
              <a:t>l</a:t>
            </a:r>
            <a:r>
              <a:rPr lang="en-US" sz="1800" b="1" i="1" dirty="0" smtClean="0"/>
              <a:t>eave stuff behind</a:t>
            </a:r>
          </a:p>
          <a:p>
            <a:r>
              <a:rPr lang="en-US" sz="1800" b="1" i="1" dirty="0" smtClean="0"/>
              <a:t>day by day</a:t>
            </a:r>
            <a:endParaRPr lang="en-US" sz="1800" b="1" i="1" dirty="0"/>
          </a:p>
          <a:p>
            <a:endParaRPr lang="en-US" sz="4400" b="1" i="1" u="sng" dirty="0" smtClean="0"/>
          </a:p>
          <a:p>
            <a:endParaRPr lang="en-US" sz="4400" b="1" i="1" u="sng" dirty="0"/>
          </a:p>
          <a:p>
            <a:endParaRPr lang="en-US" sz="4400" b="1" i="1" u="sng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885113" cy="5943600"/>
          </a:xfrm>
        </p:spPr>
        <p:txBody>
          <a:bodyPr>
            <a:normAutofit/>
          </a:bodyPr>
          <a:lstStyle/>
          <a:p>
            <a:r>
              <a:rPr lang="en-US" baseline="30000" dirty="0" smtClean="0"/>
              <a:t> </a:t>
            </a:r>
            <a:r>
              <a:rPr lang="en-US" sz="4400" b="1" i="1" u="sng" dirty="0" smtClean="0"/>
              <a:t>Follow Him</a:t>
            </a:r>
          </a:p>
          <a:p>
            <a:r>
              <a:rPr lang="en-US" sz="1800" b="1" i="1" dirty="0" smtClean="0"/>
              <a:t>responded to a person</a:t>
            </a:r>
          </a:p>
          <a:p>
            <a:r>
              <a:rPr lang="en-US" sz="1800" b="1" i="1" dirty="0"/>
              <a:t>l</a:t>
            </a:r>
            <a:r>
              <a:rPr lang="en-US" sz="1800" b="1" i="1" dirty="0" smtClean="0"/>
              <a:t>eave stuff behind</a:t>
            </a:r>
          </a:p>
          <a:p>
            <a:r>
              <a:rPr lang="en-US" sz="1800" b="1" i="1" dirty="0" smtClean="0"/>
              <a:t>day by day</a:t>
            </a:r>
            <a:endParaRPr lang="en-US" sz="1800" b="1" i="1" dirty="0"/>
          </a:p>
          <a:p>
            <a:endParaRPr lang="en-US" sz="4400" b="1" i="1" u="sng" dirty="0" smtClean="0"/>
          </a:p>
          <a:p>
            <a:endParaRPr lang="en-US" sz="4400" b="1" i="1" u="sng" dirty="0"/>
          </a:p>
          <a:p>
            <a:endParaRPr lang="en-US" sz="4400" b="1" i="1" u="sng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5812079" cy="411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082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236</TotalTime>
  <Words>791</Words>
  <Application>Microsoft Office PowerPoint</Application>
  <PresentationFormat>On-screen Show (4:3)</PresentationFormat>
  <Paragraphs>155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Horizon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elizabethficken</dc:creator>
  <cp:lastModifiedBy>elizabethficken</cp:lastModifiedBy>
  <cp:revision>10</cp:revision>
  <dcterms:created xsi:type="dcterms:W3CDTF">2006-08-16T00:00:00Z</dcterms:created>
  <dcterms:modified xsi:type="dcterms:W3CDTF">2011-09-27T22:40:12Z</dcterms:modified>
</cp:coreProperties>
</file>