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70" r:id="rId3"/>
    <p:sldId id="289" r:id="rId4"/>
    <p:sldId id="261" r:id="rId5"/>
    <p:sldId id="290" r:id="rId6"/>
    <p:sldId id="284" r:id="rId7"/>
    <p:sldId id="283" r:id="rId8"/>
    <p:sldId id="271" r:id="rId9"/>
    <p:sldId id="282" r:id="rId10"/>
    <p:sldId id="272" r:id="rId11"/>
    <p:sldId id="291" r:id="rId12"/>
    <p:sldId id="273" r:id="rId13"/>
    <p:sldId id="274" r:id="rId14"/>
    <p:sldId id="280" r:id="rId15"/>
    <p:sldId id="275" r:id="rId16"/>
    <p:sldId id="276" r:id="rId17"/>
    <p:sldId id="292" r:id="rId18"/>
    <p:sldId id="279" r:id="rId19"/>
    <p:sldId id="277" r:id="rId20"/>
    <p:sldId id="285" r:id="rId21"/>
    <p:sldId id="278" r:id="rId22"/>
    <p:sldId id="287" r:id="rId23"/>
    <p:sldId id="256" r:id="rId24"/>
    <p:sldId id="262" r:id="rId25"/>
    <p:sldId id="288" r:id="rId26"/>
    <p:sldId id="26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D5BF"/>
    <a:srgbClr val="FFF443"/>
    <a:srgbClr val="FF6365"/>
    <a:srgbClr val="B6435E"/>
    <a:srgbClr val="E04D5F"/>
    <a:srgbClr val="FD4557"/>
    <a:srgbClr val="FEB290"/>
    <a:srgbClr val="9BAACE"/>
    <a:srgbClr val="FDFFB0"/>
    <a:srgbClr val="C39B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57" autoAdjust="0"/>
    <p:restoredTop sz="94660"/>
  </p:normalViewPr>
  <p:slideViewPr>
    <p:cSldViewPr snapToGrid="0">
      <p:cViewPr varScale="1">
        <p:scale>
          <a:sx n="78" d="100"/>
          <a:sy n="78" d="100"/>
        </p:scale>
        <p:origin x="989"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C56-9469-28CF-0780-31FB56986A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9ADD14-5FC9-F0E7-71B5-75CDB00794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361D57-F5CC-D999-2BBB-EAFA25A19509}"/>
              </a:ext>
            </a:extLst>
          </p:cNvPr>
          <p:cNvSpPr>
            <a:spLocks noGrp="1"/>
          </p:cNvSpPr>
          <p:nvPr>
            <p:ph type="dt" sz="half" idx="10"/>
          </p:nvPr>
        </p:nvSpPr>
        <p:spPr/>
        <p:txBody>
          <a:bodyPr/>
          <a:lstStyle/>
          <a:p>
            <a:fld id="{A356BDEA-A7CE-4641-B81B-7BE503EBEEC9}" type="datetimeFigureOut">
              <a:rPr lang="en-US" smtClean="0"/>
              <a:t>9/11/2023</a:t>
            </a:fld>
            <a:endParaRPr lang="en-US"/>
          </a:p>
        </p:txBody>
      </p:sp>
      <p:sp>
        <p:nvSpPr>
          <p:cNvPr id="5" name="Footer Placeholder 4">
            <a:extLst>
              <a:ext uri="{FF2B5EF4-FFF2-40B4-BE49-F238E27FC236}">
                <a16:creationId xmlns:a16="http://schemas.microsoft.com/office/drawing/2014/main" id="{3DC98098-5D21-1520-6EDE-ACE0D270B8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C8FC62-A8DD-00E8-8505-8BC992F0DFB1}"/>
              </a:ext>
            </a:extLst>
          </p:cNvPr>
          <p:cNvSpPr>
            <a:spLocks noGrp="1"/>
          </p:cNvSpPr>
          <p:nvPr>
            <p:ph type="sldNum" sz="quarter" idx="12"/>
          </p:nvPr>
        </p:nvSpPr>
        <p:spPr/>
        <p:txBody>
          <a:bodyPr/>
          <a:lstStyle/>
          <a:p>
            <a:fld id="{8E21F9A7-F61C-4173-80E7-343976EF6833}" type="slidenum">
              <a:rPr lang="en-US" smtClean="0"/>
              <a:t>‹#›</a:t>
            </a:fld>
            <a:endParaRPr lang="en-US"/>
          </a:p>
        </p:txBody>
      </p:sp>
    </p:spTree>
    <p:extLst>
      <p:ext uri="{BB962C8B-B14F-4D97-AF65-F5344CB8AC3E}">
        <p14:creationId xmlns:p14="http://schemas.microsoft.com/office/powerpoint/2010/main" val="2774659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9D3D-D731-E95F-0E5C-19173202AC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558EDF-29F9-E9E7-8E67-746190E5E2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333105-3309-52DF-89A4-22056B956FF8}"/>
              </a:ext>
            </a:extLst>
          </p:cNvPr>
          <p:cNvSpPr>
            <a:spLocks noGrp="1"/>
          </p:cNvSpPr>
          <p:nvPr>
            <p:ph type="dt" sz="half" idx="10"/>
          </p:nvPr>
        </p:nvSpPr>
        <p:spPr/>
        <p:txBody>
          <a:bodyPr/>
          <a:lstStyle/>
          <a:p>
            <a:fld id="{A356BDEA-A7CE-4641-B81B-7BE503EBEEC9}" type="datetimeFigureOut">
              <a:rPr lang="en-US" smtClean="0"/>
              <a:t>9/11/2023</a:t>
            </a:fld>
            <a:endParaRPr lang="en-US"/>
          </a:p>
        </p:txBody>
      </p:sp>
      <p:sp>
        <p:nvSpPr>
          <p:cNvPr id="5" name="Footer Placeholder 4">
            <a:extLst>
              <a:ext uri="{FF2B5EF4-FFF2-40B4-BE49-F238E27FC236}">
                <a16:creationId xmlns:a16="http://schemas.microsoft.com/office/drawing/2014/main" id="{37D63A5F-C8BF-653B-2694-73CDCEC09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C3F37E-FD81-CD48-FB24-930EDC3FC903}"/>
              </a:ext>
            </a:extLst>
          </p:cNvPr>
          <p:cNvSpPr>
            <a:spLocks noGrp="1"/>
          </p:cNvSpPr>
          <p:nvPr>
            <p:ph type="sldNum" sz="quarter" idx="12"/>
          </p:nvPr>
        </p:nvSpPr>
        <p:spPr/>
        <p:txBody>
          <a:bodyPr/>
          <a:lstStyle/>
          <a:p>
            <a:fld id="{8E21F9A7-F61C-4173-80E7-343976EF6833}" type="slidenum">
              <a:rPr lang="en-US" smtClean="0"/>
              <a:t>‹#›</a:t>
            </a:fld>
            <a:endParaRPr lang="en-US"/>
          </a:p>
        </p:txBody>
      </p:sp>
    </p:spTree>
    <p:extLst>
      <p:ext uri="{BB962C8B-B14F-4D97-AF65-F5344CB8AC3E}">
        <p14:creationId xmlns:p14="http://schemas.microsoft.com/office/powerpoint/2010/main" val="3524218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9EEFF-CAEE-C420-0280-9CE06338CA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12C69D-2D80-83D7-E4AC-A594F0F529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F0821B-034B-2061-D945-16D13E653BF2}"/>
              </a:ext>
            </a:extLst>
          </p:cNvPr>
          <p:cNvSpPr>
            <a:spLocks noGrp="1"/>
          </p:cNvSpPr>
          <p:nvPr>
            <p:ph type="dt" sz="half" idx="10"/>
          </p:nvPr>
        </p:nvSpPr>
        <p:spPr/>
        <p:txBody>
          <a:bodyPr/>
          <a:lstStyle/>
          <a:p>
            <a:fld id="{A356BDEA-A7CE-4641-B81B-7BE503EBEEC9}" type="datetimeFigureOut">
              <a:rPr lang="en-US" smtClean="0"/>
              <a:t>9/11/2023</a:t>
            </a:fld>
            <a:endParaRPr lang="en-US"/>
          </a:p>
        </p:txBody>
      </p:sp>
      <p:sp>
        <p:nvSpPr>
          <p:cNvPr id="5" name="Footer Placeholder 4">
            <a:extLst>
              <a:ext uri="{FF2B5EF4-FFF2-40B4-BE49-F238E27FC236}">
                <a16:creationId xmlns:a16="http://schemas.microsoft.com/office/drawing/2014/main" id="{7B8F2898-DEF5-DEA5-D392-05C236E2C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3C21E-68A3-9A58-F7CD-0F22F1182A0C}"/>
              </a:ext>
            </a:extLst>
          </p:cNvPr>
          <p:cNvSpPr>
            <a:spLocks noGrp="1"/>
          </p:cNvSpPr>
          <p:nvPr>
            <p:ph type="sldNum" sz="quarter" idx="12"/>
          </p:nvPr>
        </p:nvSpPr>
        <p:spPr/>
        <p:txBody>
          <a:bodyPr/>
          <a:lstStyle/>
          <a:p>
            <a:fld id="{8E21F9A7-F61C-4173-80E7-343976EF6833}" type="slidenum">
              <a:rPr lang="en-US" smtClean="0"/>
              <a:t>‹#›</a:t>
            </a:fld>
            <a:endParaRPr lang="en-US"/>
          </a:p>
        </p:txBody>
      </p:sp>
    </p:spTree>
    <p:extLst>
      <p:ext uri="{BB962C8B-B14F-4D97-AF65-F5344CB8AC3E}">
        <p14:creationId xmlns:p14="http://schemas.microsoft.com/office/powerpoint/2010/main" val="1998017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7DB1E-FF7D-560F-C722-7C9BCC4384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6565AE-44AD-F3BC-E3A7-D505BF48A1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E3B02-055B-18B9-993A-1DE9326D43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6DC0EB-7296-3DF4-DCC4-E23AC5CA74EA}"/>
              </a:ext>
            </a:extLst>
          </p:cNvPr>
          <p:cNvSpPr>
            <a:spLocks noGrp="1"/>
          </p:cNvSpPr>
          <p:nvPr>
            <p:ph type="dt" sz="half" idx="10"/>
          </p:nvPr>
        </p:nvSpPr>
        <p:spPr/>
        <p:txBody>
          <a:bodyPr/>
          <a:lstStyle/>
          <a:p>
            <a:fld id="{A356BDEA-A7CE-4641-B81B-7BE503EBEEC9}" type="datetimeFigureOut">
              <a:rPr lang="en-US" smtClean="0"/>
              <a:t>9/11/2023</a:t>
            </a:fld>
            <a:endParaRPr lang="en-US"/>
          </a:p>
        </p:txBody>
      </p:sp>
      <p:sp>
        <p:nvSpPr>
          <p:cNvPr id="6" name="Footer Placeholder 5">
            <a:extLst>
              <a:ext uri="{FF2B5EF4-FFF2-40B4-BE49-F238E27FC236}">
                <a16:creationId xmlns:a16="http://schemas.microsoft.com/office/drawing/2014/main" id="{8FD1D68E-6590-EA24-687D-EC3C46087E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FEEED6-792D-2FF3-A9D0-526C2F30C99C}"/>
              </a:ext>
            </a:extLst>
          </p:cNvPr>
          <p:cNvSpPr>
            <a:spLocks noGrp="1"/>
          </p:cNvSpPr>
          <p:nvPr>
            <p:ph type="sldNum" sz="quarter" idx="12"/>
          </p:nvPr>
        </p:nvSpPr>
        <p:spPr/>
        <p:txBody>
          <a:bodyPr/>
          <a:lstStyle/>
          <a:p>
            <a:fld id="{8E21F9A7-F61C-4173-80E7-343976EF6833}" type="slidenum">
              <a:rPr lang="en-US" smtClean="0"/>
              <a:t>‹#›</a:t>
            </a:fld>
            <a:endParaRPr lang="en-US"/>
          </a:p>
        </p:txBody>
      </p:sp>
    </p:spTree>
    <p:extLst>
      <p:ext uri="{BB962C8B-B14F-4D97-AF65-F5344CB8AC3E}">
        <p14:creationId xmlns:p14="http://schemas.microsoft.com/office/powerpoint/2010/main" val="1352176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4EA03-0D96-AC13-374A-D1C00E6952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BDA10E-DB5E-9054-3C44-4893502CBB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722696-C8B1-F607-232D-ECC301B1B8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AD3784-A92B-E8EE-0871-2DA98A63B5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A7E914-6ED1-1F77-B93F-9337994D06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99F0BF-A2F3-613B-F142-39680BAF5CB8}"/>
              </a:ext>
            </a:extLst>
          </p:cNvPr>
          <p:cNvSpPr>
            <a:spLocks noGrp="1"/>
          </p:cNvSpPr>
          <p:nvPr>
            <p:ph type="dt" sz="half" idx="10"/>
          </p:nvPr>
        </p:nvSpPr>
        <p:spPr/>
        <p:txBody>
          <a:bodyPr/>
          <a:lstStyle/>
          <a:p>
            <a:fld id="{A356BDEA-A7CE-4641-B81B-7BE503EBEEC9}" type="datetimeFigureOut">
              <a:rPr lang="en-US" smtClean="0"/>
              <a:t>9/11/2023</a:t>
            </a:fld>
            <a:endParaRPr lang="en-US"/>
          </a:p>
        </p:txBody>
      </p:sp>
      <p:sp>
        <p:nvSpPr>
          <p:cNvPr id="8" name="Footer Placeholder 7">
            <a:extLst>
              <a:ext uri="{FF2B5EF4-FFF2-40B4-BE49-F238E27FC236}">
                <a16:creationId xmlns:a16="http://schemas.microsoft.com/office/drawing/2014/main" id="{C19396D2-1242-2FB2-4196-CF910BB65B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F6D151-000F-C9EE-3368-CF717A640A78}"/>
              </a:ext>
            </a:extLst>
          </p:cNvPr>
          <p:cNvSpPr>
            <a:spLocks noGrp="1"/>
          </p:cNvSpPr>
          <p:nvPr>
            <p:ph type="sldNum" sz="quarter" idx="12"/>
          </p:nvPr>
        </p:nvSpPr>
        <p:spPr/>
        <p:txBody>
          <a:bodyPr/>
          <a:lstStyle/>
          <a:p>
            <a:fld id="{8E21F9A7-F61C-4173-80E7-343976EF6833}" type="slidenum">
              <a:rPr lang="en-US" smtClean="0"/>
              <a:t>‹#›</a:t>
            </a:fld>
            <a:endParaRPr lang="en-US"/>
          </a:p>
        </p:txBody>
      </p:sp>
    </p:spTree>
    <p:extLst>
      <p:ext uri="{BB962C8B-B14F-4D97-AF65-F5344CB8AC3E}">
        <p14:creationId xmlns:p14="http://schemas.microsoft.com/office/powerpoint/2010/main" val="2258313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C8BFA-47D8-9CE3-1B1D-E964F5B52F0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1DC1D3-59EF-ABD3-9241-8C8AC29457F9}"/>
              </a:ext>
            </a:extLst>
          </p:cNvPr>
          <p:cNvSpPr>
            <a:spLocks noGrp="1"/>
          </p:cNvSpPr>
          <p:nvPr>
            <p:ph type="dt" sz="half" idx="10"/>
          </p:nvPr>
        </p:nvSpPr>
        <p:spPr/>
        <p:txBody>
          <a:bodyPr/>
          <a:lstStyle/>
          <a:p>
            <a:fld id="{A356BDEA-A7CE-4641-B81B-7BE503EBEEC9}" type="datetimeFigureOut">
              <a:rPr lang="en-US" smtClean="0"/>
              <a:t>9/11/2023</a:t>
            </a:fld>
            <a:endParaRPr lang="en-US"/>
          </a:p>
        </p:txBody>
      </p:sp>
      <p:sp>
        <p:nvSpPr>
          <p:cNvPr id="4" name="Footer Placeholder 3">
            <a:extLst>
              <a:ext uri="{FF2B5EF4-FFF2-40B4-BE49-F238E27FC236}">
                <a16:creationId xmlns:a16="http://schemas.microsoft.com/office/drawing/2014/main" id="{329DC86F-730E-7731-F918-553EAB1640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488213-0049-7BCF-C342-4AF0861559F8}"/>
              </a:ext>
            </a:extLst>
          </p:cNvPr>
          <p:cNvSpPr>
            <a:spLocks noGrp="1"/>
          </p:cNvSpPr>
          <p:nvPr>
            <p:ph type="sldNum" sz="quarter" idx="12"/>
          </p:nvPr>
        </p:nvSpPr>
        <p:spPr/>
        <p:txBody>
          <a:bodyPr/>
          <a:lstStyle/>
          <a:p>
            <a:fld id="{8E21F9A7-F61C-4173-80E7-343976EF6833}" type="slidenum">
              <a:rPr lang="en-US" smtClean="0"/>
              <a:t>‹#›</a:t>
            </a:fld>
            <a:endParaRPr lang="en-US"/>
          </a:p>
        </p:txBody>
      </p:sp>
    </p:spTree>
    <p:extLst>
      <p:ext uri="{BB962C8B-B14F-4D97-AF65-F5344CB8AC3E}">
        <p14:creationId xmlns:p14="http://schemas.microsoft.com/office/powerpoint/2010/main" val="1806799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98CC34-0FB5-AE04-1AAC-BDB7F6124643}"/>
              </a:ext>
            </a:extLst>
          </p:cNvPr>
          <p:cNvSpPr>
            <a:spLocks noGrp="1"/>
          </p:cNvSpPr>
          <p:nvPr>
            <p:ph type="dt" sz="half" idx="10"/>
          </p:nvPr>
        </p:nvSpPr>
        <p:spPr/>
        <p:txBody>
          <a:bodyPr/>
          <a:lstStyle/>
          <a:p>
            <a:fld id="{A356BDEA-A7CE-4641-B81B-7BE503EBEEC9}" type="datetimeFigureOut">
              <a:rPr lang="en-US" smtClean="0"/>
              <a:t>9/11/2023</a:t>
            </a:fld>
            <a:endParaRPr lang="en-US"/>
          </a:p>
        </p:txBody>
      </p:sp>
      <p:sp>
        <p:nvSpPr>
          <p:cNvPr id="3" name="Footer Placeholder 2">
            <a:extLst>
              <a:ext uri="{FF2B5EF4-FFF2-40B4-BE49-F238E27FC236}">
                <a16:creationId xmlns:a16="http://schemas.microsoft.com/office/drawing/2014/main" id="{4165E79C-9743-E05E-E06B-EE688BC9130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04417D-BCEC-860D-9127-4EBC611DC4EC}"/>
              </a:ext>
            </a:extLst>
          </p:cNvPr>
          <p:cNvSpPr>
            <a:spLocks noGrp="1"/>
          </p:cNvSpPr>
          <p:nvPr>
            <p:ph type="sldNum" sz="quarter" idx="12"/>
          </p:nvPr>
        </p:nvSpPr>
        <p:spPr/>
        <p:txBody>
          <a:bodyPr/>
          <a:lstStyle/>
          <a:p>
            <a:fld id="{8E21F9A7-F61C-4173-80E7-343976EF6833}" type="slidenum">
              <a:rPr lang="en-US" smtClean="0"/>
              <a:t>‹#›</a:t>
            </a:fld>
            <a:endParaRPr lang="en-US"/>
          </a:p>
        </p:txBody>
      </p:sp>
    </p:spTree>
    <p:extLst>
      <p:ext uri="{BB962C8B-B14F-4D97-AF65-F5344CB8AC3E}">
        <p14:creationId xmlns:p14="http://schemas.microsoft.com/office/powerpoint/2010/main" val="3845441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657C3-3F81-65E6-6C18-29633FF961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E1B9CA-A126-8F9F-4617-1C2C14ED00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D67574-DD00-664C-A8EC-025647FCEE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F1E992-865C-DCF8-310C-9594AF5ED53A}"/>
              </a:ext>
            </a:extLst>
          </p:cNvPr>
          <p:cNvSpPr>
            <a:spLocks noGrp="1"/>
          </p:cNvSpPr>
          <p:nvPr>
            <p:ph type="dt" sz="half" idx="10"/>
          </p:nvPr>
        </p:nvSpPr>
        <p:spPr/>
        <p:txBody>
          <a:bodyPr/>
          <a:lstStyle/>
          <a:p>
            <a:fld id="{A356BDEA-A7CE-4641-B81B-7BE503EBEEC9}" type="datetimeFigureOut">
              <a:rPr lang="en-US" smtClean="0"/>
              <a:t>9/11/2023</a:t>
            </a:fld>
            <a:endParaRPr lang="en-US"/>
          </a:p>
        </p:txBody>
      </p:sp>
      <p:sp>
        <p:nvSpPr>
          <p:cNvPr id="6" name="Footer Placeholder 5">
            <a:extLst>
              <a:ext uri="{FF2B5EF4-FFF2-40B4-BE49-F238E27FC236}">
                <a16:creationId xmlns:a16="http://schemas.microsoft.com/office/drawing/2014/main" id="{CF993E10-BDE1-D9C4-4780-5374075E7C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244DAF-E418-5F41-C742-1F4989A1F41C}"/>
              </a:ext>
            </a:extLst>
          </p:cNvPr>
          <p:cNvSpPr>
            <a:spLocks noGrp="1"/>
          </p:cNvSpPr>
          <p:nvPr>
            <p:ph type="sldNum" sz="quarter" idx="12"/>
          </p:nvPr>
        </p:nvSpPr>
        <p:spPr/>
        <p:txBody>
          <a:bodyPr/>
          <a:lstStyle/>
          <a:p>
            <a:fld id="{8E21F9A7-F61C-4173-80E7-343976EF6833}" type="slidenum">
              <a:rPr lang="en-US" smtClean="0"/>
              <a:t>‹#›</a:t>
            </a:fld>
            <a:endParaRPr lang="en-US"/>
          </a:p>
        </p:txBody>
      </p:sp>
    </p:spTree>
    <p:extLst>
      <p:ext uri="{BB962C8B-B14F-4D97-AF65-F5344CB8AC3E}">
        <p14:creationId xmlns:p14="http://schemas.microsoft.com/office/powerpoint/2010/main" val="2474188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9A135-00D7-A5F7-C51A-D1AFB0918C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B51AFA-E6C3-E423-16C6-ABD382BB2A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5FE92F-8ED9-B65F-F899-739F94C0ED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FE2A60-7B7E-94B2-AD53-451A2504E1D6}"/>
              </a:ext>
            </a:extLst>
          </p:cNvPr>
          <p:cNvSpPr>
            <a:spLocks noGrp="1"/>
          </p:cNvSpPr>
          <p:nvPr>
            <p:ph type="dt" sz="half" idx="10"/>
          </p:nvPr>
        </p:nvSpPr>
        <p:spPr/>
        <p:txBody>
          <a:bodyPr/>
          <a:lstStyle/>
          <a:p>
            <a:fld id="{A356BDEA-A7CE-4641-B81B-7BE503EBEEC9}" type="datetimeFigureOut">
              <a:rPr lang="en-US" smtClean="0"/>
              <a:t>9/11/2023</a:t>
            </a:fld>
            <a:endParaRPr lang="en-US"/>
          </a:p>
        </p:txBody>
      </p:sp>
      <p:sp>
        <p:nvSpPr>
          <p:cNvPr id="6" name="Footer Placeholder 5">
            <a:extLst>
              <a:ext uri="{FF2B5EF4-FFF2-40B4-BE49-F238E27FC236}">
                <a16:creationId xmlns:a16="http://schemas.microsoft.com/office/drawing/2014/main" id="{6780E148-6B08-4A14-49AC-B990327EF1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10B4E9-2A81-74B1-322A-0F3BB738C779}"/>
              </a:ext>
            </a:extLst>
          </p:cNvPr>
          <p:cNvSpPr>
            <a:spLocks noGrp="1"/>
          </p:cNvSpPr>
          <p:nvPr>
            <p:ph type="sldNum" sz="quarter" idx="12"/>
          </p:nvPr>
        </p:nvSpPr>
        <p:spPr/>
        <p:txBody>
          <a:bodyPr/>
          <a:lstStyle/>
          <a:p>
            <a:fld id="{8E21F9A7-F61C-4173-80E7-343976EF6833}" type="slidenum">
              <a:rPr lang="en-US" smtClean="0"/>
              <a:t>‹#›</a:t>
            </a:fld>
            <a:endParaRPr lang="en-US"/>
          </a:p>
        </p:txBody>
      </p:sp>
    </p:spTree>
    <p:extLst>
      <p:ext uri="{BB962C8B-B14F-4D97-AF65-F5344CB8AC3E}">
        <p14:creationId xmlns:p14="http://schemas.microsoft.com/office/powerpoint/2010/main" val="1822765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07E5B-A832-EE56-6A1C-35F5940835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86BB3C-1498-8D37-4FFC-06416ABD35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51512F-8174-E22D-00F0-8D9CCD8087A7}"/>
              </a:ext>
            </a:extLst>
          </p:cNvPr>
          <p:cNvSpPr>
            <a:spLocks noGrp="1"/>
          </p:cNvSpPr>
          <p:nvPr>
            <p:ph type="dt" sz="half" idx="10"/>
          </p:nvPr>
        </p:nvSpPr>
        <p:spPr/>
        <p:txBody>
          <a:bodyPr/>
          <a:lstStyle/>
          <a:p>
            <a:fld id="{A356BDEA-A7CE-4641-B81B-7BE503EBEEC9}" type="datetimeFigureOut">
              <a:rPr lang="en-US" smtClean="0"/>
              <a:t>9/11/2023</a:t>
            </a:fld>
            <a:endParaRPr lang="en-US"/>
          </a:p>
        </p:txBody>
      </p:sp>
      <p:sp>
        <p:nvSpPr>
          <p:cNvPr id="5" name="Footer Placeholder 4">
            <a:extLst>
              <a:ext uri="{FF2B5EF4-FFF2-40B4-BE49-F238E27FC236}">
                <a16:creationId xmlns:a16="http://schemas.microsoft.com/office/drawing/2014/main" id="{7ABB1F85-A85F-6DE2-3593-CA1DEFAB4C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A58C11-2A41-B86A-ABF9-C75BAF5CFEEA}"/>
              </a:ext>
            </a:extLst>
          </p:cNvPr>
          <p:cNvSpPr>
            <a:spLocks noGrp="1"/>
          </p:cNvSpPr>
          <p:nvPr>
            <p:ph type="sldNum" sz="quarter" idx="12"/>
          </p:nvPr>
        </p:nvSpPr>
        <p:spPr/>
        <p:txBody>
          <a:bodyPr/>
          <a:lstStyle/>
          <a:p>
            <a:fld id="{8E21F9A7-F61C-4173-80E7-343976EF6833}" type="slidenum">
              <a:rPr lang="en-US" smtClean="0"/>
              <a:t>‹#›</a:t>
            </a:fld>
            <a:endParaRPr lang="en-US"/>
          </a:p>
        </p:txBody>
      </p:sp>
    </p:spTree>
    <p:extLst>
      <p:ext uri="{BB962C8B-B14F-4D97-AF65-F5344CB8AC3E}">
        <p14:creationId xmlns:p14="http://schemas.microsoft.com/office/powerpoint/2010/main" val="3610601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DA0C3C-6B95-9022-4CF6-184B9A988B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8CCFFA-3669-73BB-90F8-C5248891C3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467992-8751-8154-4EA9-430214078438}"/>
              </a:ext>
            </a:extLst>
          </p:cNvPr>
          <p:cNvSpPr>
            <a:spLocks noGrp="1"/>
          </p:cNvSpPr>
          <p:nvPr>
            <p:ph type="dt" sz="half" idx="10"/>
          </p:nvPr>
        </p:nvSpPr>
        <p:spPr/>
        <p:txBody>
          <a:bodyPr/>
          <a:lstStyle/>
          <a:p>
            <a:fld id="{A356BDEA-A7CE-4641-B81B-7BE503EBEEC9}" type="datetimeFigureOut">
              <a:rPr lang="en-US" smtClean="0"/>
              <a:t>9/11/2023</a:t>
            </a:fld>
            <a:endParaRPr lang="en-US"/>
          </a:p>
        </p:txBody>
      </p:sp>
      <p:sp>
        <p:nvSpPr>
          <p:cNvPr id="5" name="Footer Placeholder 4">
            <a:extLst>
              <a:ext uri="{FF2B5EF4-FFF2-40B4-BE49-F238E27FC236}">
                <a16:creationId xmlns:a16="http://schemas.microsoft.com/office/drawing/2014/main" id="{CAFBE91E-DEAE-1799-D81E-6D45B3A4CC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8BD44D-8E45-226D-56E6-E49D04B8900E}"/>
              </a:ext>
            </a:extLst>
          </p:cNvPr>
          <p:cNvSpPr>
            <a:spLocks noGrp="1"/>
          </p:cNvSpPr>
          <p:nvPr>
            <p:ph type="sldNum" sz="quarter" idx="12"/>
          </p:nvPr>
        </p:nvSpPr>
        <p:spPr/>
        <p:txBody>
          <a:bodyPr/>
          <a:lstStyle/>
          <a:p>
            <a:fld id="{8E21F9A7-F61C-4173-80E7-343976EF6833}" type="slidenum">
              <a:rPr lang="en-US" smtClean="0"/>
              <a:t>‹#›</a:t>
            </a:fld>
            <a:endParaRPr lang="en-US"/>
          </a:p>
        </p:txBody>
      </p:sp>
    </p:spTree>
    <p:extLst>
      <p:ext uri="{BB962C8B-B14F-4D97-AF65-F5344CB8AC3E}">
        <p14:creationId xmlns:p14="http://schemas.microsoft.com/office/powerpoint/2010/main" val="1549231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D5B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12E434-5899-8139-4B84-5358E9CE7A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5C5814-DE8D-95FF-057B-C6EE3D1F3E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85A540-01B2-D8B0-5EDA-0523848B6E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56BDEA-A7CE-4641-B81B-7BE503EBEEC9}" type="datetimeFigureOut">
              <a:rPr lang="en-US" smtClean="0"/>
              <a:t>9/11/2023</a:t>
            </a:fld>
            <a:endParaRPr lang="en-US"/>
          </a:p>
        </p:txBody>
      </p:sp>
      <p:sp>
        <p:nvSpPr>
          <p:cNvPr id="5" name="Footer Placeholder 4">
            <a:extLst>
              <a:ext uri="{FF2B5EF4-FFF2-40B4-BE49-F238E27FC236}">
                <a16:creationId xmlns:a16="http://schemas.microsoft.com/office/drawing/2014/main" id="{48C8F822-A29E-756A-1B0A-5F6F8BAD80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20A705-9963-694F-FED0-A45742597C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21F9A7-F61C-4173-80E7-343976EF6833}" type="slidenum">
              <a:rPr lang="en-US" smtClean="0"/>
              <a:t>‹#›</a:t>
            </a:fld>
            <a:endParaRPr lang="en-US"/>
          </a:p>
        </p:txBody>
      </p:sp>
    </p:spTree>
    <p:extLst>
      <p:ext uri="{BB962C8B-B14F-4D97-AF65-F5344CB8AC3E}">
        <p14:creationId xmlns:p14="http://schemas.microsoft.com/office/powerpoint/2010/main" val="1993120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6.jp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jp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unches of grapes on a vine&#10;&#10;Description automatically generated">
            <a:extLst>
              <a:ext uri="{FF2B5EF4-FFF2-40B4-BE49-F238E27FC236}">
                <a16:creationId xmlns:a16="http://schemas.microsoft.com/office/drawing/2014/main" id="{AAC14E03-018F-DF81-6FCB-4A1F472E8282}"/>
              </a:ext>
            </a:extLst>
          </p:cNvPr>
          <p:cNvPicPr>
            <a:picLocks noGrp="1" noChangeAspect="1"/>
          </p:cNvPicPr>
          <p:nvPr>
            <p:ph idx="1"/>
          </p:nvPr>
        </p:nvPicPr>
        <p:blipFill rotWithShape="1">
          <a:blip r:embed="rId2">
            <a:alphaModFix amt="35000"/>
            <a:extLst>
              <a:ext uri="{28A0092B-C50C-407E-A947-70E740481C1C}">
                <a14:useLocalDpi xmlns:a14="http://schemas.microsoft.com/office/drawing/2010/main" val="0"/>
              </a:ext>
            </a:extLst>
          </a:blip>
          <a:srcRect t="829" r="-2" b="14946"/>
          <a:stretch/>
        </p:blipFill>
        <p:spPr>
          <a:xfrm>
            <a:off x="-6588" y="-70115"/>
            <a:ext cx="12198588" cy="6857990"/>
          </a:xfrm>
          <a:prstGeom prst="rect">
            <a:avLst/>
          </a:prstGeom>
        </p:spPr>
      </p:pic>
      <p:sp>
        <p:nvSpPr>
          <p:cNvPr id="3" name="TextBox 2">
            <a:extLst>
              <a:ext uri="{FF2B5EF4-FFF2-40B4-BE49-F238E27FC236}">
                <a16:creationId xmlns:a16="http://schemas.microsoft.com/office/drawing/2014/main" id="{69796ECE-EF73-006E-C885-07C75B147CED}"/>
              </a:ext>
            </a:extLst>
          </p:cNvPr>
          <p:cNvSpPr txBox="1"/>
          <p:nvPr/>
        </p:nvSpPr>
        <p:spPr>
          <a:xfrm>
            <a:off x="1226966" y="613588"/>
            <a:ext cx="9318522" cy="4708981"/>
          </a:xfrm>
          <a:prstGeom prst="rect">
            <a:avLst/>
          </a:prstGeom>
          <a:noFill/>
        </p:spPr>
        <p:txBody>
          <a:bodyPr wrap="square">
            <a:spAutoFit/>
          </a:bodyPr>
          <a:lstStyle/>
          <a:p>
            <a:pPr algn="ctr"/>
            <a:r>
              <a:rPr lang="en-US" sz="13800" b="1" dirty="0">
                <a:latin typeface="Brownhill Script" panose="02000500000000000000" pitchFamily="2" charset="0"/>
                <a:ea typeface="ADLaM Display" panose="02010000000000000000" pitchFamily="2" charset="0"/>
                <a:cs typeface="ADLaM Display" panose="02010000000000000000" pitchFamily="2" charset="0"/>
              </a:rPr>
              <a:t>Abide in Me</a:t>
            </a:r>
          </a:p>
          <a:p>
            <a:pPr algn="ctr"/>
            <a:br>
              <a:rPr lang="en-US" sz="9600" b="1" dirty="0">
                <a:latin typeface="Brownhill Script" panose="02000500000000000000" pitchFamily="2" charset="0"/>
                <a:ea typeface="ADLaM Display" panose="02010000000000000000" pitchFamily="2" charset="0"/>
                <a:cs typeface="ADLaM Display" panose="02010000000000000000" pitchFamily="2" charset="0"/>
              </a:rPr>
            </a:br>
            <a:r>
              <a:rPr lang="en-US" sz="6600" b="1" dirty="0">
                <a:latin typeface="Brownhill Script" panose="02000500000000000000" pitchFamily="2" charset="0"/>
                <a:ea typeface="ADLaM Display" panose="02010000000000000000" pitchFamily="2" charset="0"/>
                <a:cs typeface="ADLaM Display" panose="02010000000000000000" pitchFamily="2" charset="0"/>
              </a:rPr>
              <a:t>Devotion and Dependence on Jesus Christ</a:t>
            </a:r>
            <a:endParaRPr lang="en-US" sz="9600" b="1" dirty="0"/>
          </a:p>
        </p:txBody>
      </p:sp>
      <p:sp>
        <p:nvSpPr>
          <p:cNvPr id="4" name="TextBox 3">
            <a:extLst>
              <a:ext uri="{FF2B5EF4-FFF2-40B4-BE49-F238E27FC236}">
                <a16:creationId xmlns:a16="http://schemas.microsoft.com/office/drawing/2014/main" id="{C89C6EE4-D591-0F04-80BC-C1E5B65807EA}"/>
              </a:ext>
            </a:extLst>
          </p:cNvPr>
          <p:cNvSpPr txBox="1"/>
          <p:nvPr/>
        </p:nvSpPr>
        <p:spPr>
          <a:xfrm>
            <a:off x="3153892" y="2828835"/>
            <a:ext cx="5476568" cy="1200329"/>
          </a:xfrm>
          <a:prstGeom prst="rect">
            <a:avLst/>
          </a:prstGeom>
          <a:noFill/>
        </p:spPr>
        <p:txBody>
          <a:bodyPr wrap="square" rtlCol="0">
            <a:spAutoFit/>
          </a:bodyPr>
          <a:lstStyle/>
          <a:p>
            <a:pPr algn="ctr"/>
            <a:r>
              <a:rPr lang="en-US" sz="7200" dirty="0">
                <a:latin typeface="Nova"/>
              </a:rPr>
              <a:t>John 14 - 16</a:t>
            </a:r>
          </a:p>
        </p:txBody>
      </p:sp>
    </p:spTree>
    <p:extLst>
      <p:ext uri="{BB962C8B-B14F-4D97-AF65-F5344CB8AC3E}">
        <p14:creationId xmlns:p14="http://schemas.microsoft.com/office/powerpoint/2010/main" val="3401372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unches of grapes on a vine&#10;&#10;Description automatically generated">
            <a:extLst>
              <a:ext uri="{FF2B5EF4-FFF2-40B4-BE49-F238E27FC236}">
                <a16:creationId xmlns:a16="http://schemas.microsoft.com/office/drawing/2014/main" id="{AAC14E03-018F-DF81-6FCB-4A1F472E8282}"/>
              </a:ext>
            </a:extLst>
          </p:cNvPr>
          <p:cNvPicPr>
            <a:picLocks noGrp="1" noChangeAspect="1"/>
          </p:cNvPicPr>
          <p:nvPr>
            <p:ph idx="1"/>
          </p:nvPr>
        </p:nvPicPr>
        <p:blipFill rotWithShape="1">
          <a:blip r:embed="rId2">
            <a:alphaModFix amt="35000"/>
            <a:extLst>
              <a:ext uri="{28A0092B-C50C-407E-A947-70E740481C1C}">
                <a14:useLocalDpi xmlns:a14="http://schemas.microsoft.com/office/drawing/2010/main" val="0"/>
              </a:ext>
            </a:extLst>
          </a:blip>
          <a:srcRect t="829" r="-2" b="14946"/>
          <a:stretch/>
        </p:blipFill>
        <p:spPr>
          <a:xfrm>
            <a:off x="-6588" y="-70115"/>
            <a:ext cx="12198588" cy="6857990"/>
          </a:xfrm>
          <a:prstGeom prst="rect">
            <a:avLst/>
          </a:prstGeom>
        </p:spPr>
      </p:pic>
      <p:sp>
        <p:nvSpPr>
          <p:cNvPr id="3" name="TextBox 2">
            <a:extLst>
              <a:ext uri="{FF2B5EF4-FFF2-40B4-BE49-F238E27FC236}">
                <a16:creationId xmlns:a16="http://schemas.microsoft.com/office/drawing/2014/main" id="{69796ECE-EF73-006E-C885-07C75B147CED}"/>
              </a:ext>
            </a:extLst>
          </p:cNvPr>
          <p:cNvSpPr txBox="1"/>
          <p:nvPr/>
        </p:nvSpPr>
        <p:spPr>
          <a:xfrm>
            <a:off x="1226966" y="613588"/>
            <a:ext cx="9318522" cy="517064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800" b="1" i="0" u="none" strike="noStrike" kern="1200" cap="none" spc="0" normalizeH="0" baseline="0" noProof="0" dirty="0">
                <a:ln>
                  <a:noFill/>
                </a:ln>
                <a:solidFill>
                  <a:prstClr val="black"/>
                </a:solidFill>
                <a:effectLst/>
                <a:uLnTx/>
                <a:uFillTx/>
                <a:latin typeface="Brownhill Script" panose="02000500000000000000" pitchFamily="2" charset="0"/>
                <a:ea typeface="ADLaM Display" panose="02010000000000000000" pitchFamily="2" charset="0"/>
                <a:cs typeface="ADLaM Display" panose="02010000000000000000" pitchFamily="2" charset="0"/>
              </a:rPr>
              <a:t>Abide in Me</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9600" b="1" i="0" u="none" strike="noStrike" kern="1200" cap="none" spc="0" normalizeH="0" baseline="0" noProof="0" dirty="0">
                <a:ln>
                  <a:noFill/>
                </a:ln>
                <a:solidFill>
                  <a:prstClr val="black"/>
                </a:solidFill>
                <a:effectLst/>
                <a:uLnTx/>
                <a:uFillTx/>
                <a:latin typeface="Brownhill Script" panose="02000500000000000000" pitchFamily="2" charset="0"/>
                <a:ea typeface="ADLaM Display" panose="02010000000000000000" pitchFamily="2" charset="0"/>
                <a:cs typeface="ADLaM Display" panose="02010000000000000000" pitchFamily="2" charset="0"/>
              </a:rPr>
            </a:br>
            <a:endParaRPr kumimoji="0" lang="en-US" sz="9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89C6EE4-D591-0F04-80BC-C1E5B65807EA}"/>
              </a:ext>
            </a:extLst>
          </p:cNvPr>
          <p:cNvSpPr txBox="1"/>
          <p:nvPr/>
        </p:nvSpPr>
        <p:spPr>
          <a:xfrm>
            <a:off x="0" y="2828835"/>
            <a:ext cx="12192000" cy="4154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dirty="0">
                <a:solidFill>
                  <a:prstClr val="black"/>
                </a:solidFill>
                <a:latin typeface="Nova"/>
                <a:sym typeface="Wingdings 2" panose="05020102010507070707" pitchFamily="18" charset="2"/>
              </a:rPr>
              <a:t> </a:t>
            </a:r>
            <a:r>
              <a:rPr lang="en-US" sz="4800" dirty="0">
                <a:solidFill>
                  <a:prstClr val="black"/>
                </a:solidFill>
                <a:latin typeface="Nova"/>
              </a:rPr>
              <a:t>Fruitful year </a:t>
            </a:r>
            <a:r>
              <a:rPr lang="en-US" sz="4800" dirty="0">
                <a:solidFill>
                  <a:prstClr val="black"/>
                </a:solidFill>
                <a:latin typeface="Nova"/>
                <a:sym typeface="Wingdings 2" panose="05020102010507070707" pitchFamily="18" charset="2"/>
              </a:rPr>
              <a:t></a:t>
            </a:r>
            <a:endParaRPr lang="en-US" sz="4800" dirty="0">
              <a:solidFill>
                <a:prstClr val="black"/>
              </a:solidFill>
              <a:latin typeface="Nov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dirty="0">
                <a:solidFill>
                  <a:prstClr val="black"/>
                </a:solidFill>
                <a:latin typeface="Nova"/>
                <a:sym typeface="Wingdings 2" panose="05020102010507070707" pitchFamily="18" charset="2"/>
              </a:rPr>
              <a:t> </a:t>
            </a:r>
            <a:r>
              <a:rPr lang="en-US" sz="4800" dirty="0">
                <a:solidFill>
                  <a:prstClr val="black"/>
                </a:solidFill>
                <a:latin typeface="Nova"/>
              </a:rPr>
              <a:t>Familiar Verses </a:t>
            </a:r>
            <a:r>
              <a:rPr lang="en-US" sz="4800" dirty="0">
                <a:solidFill>
                  <a:prstClr val="black"/>
                </a:solidFill>
                <a:latin typeface="Nova"/>
                <a:sym typeface="Wingdings 2" panose="05020102010507070707" pitchFamily="18" charset="2"/>
              </a:rPr>
              <a:t></a:t>
            </a:r>
            <a:endParaRPr lang="en-US" sz="4800" dirty="0">
              <a:solidFill>
                <a:prstClr val="black"/>
              </a:solidFill>
              <a:latin typeface="Nov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dirty="0">
                <a:solidFill>
                  <a:prstClr val="black"/>
                </a:solidFill>
                <a:latin typeface="Nova"/>
                <a:sym typeface="Wingdings 2" panose="05020102010507070707" pitchFamily="18" charset="2"/>
              </a:rPr>
              <a:t></a:t>
            </a:r>
            <a:r>
              <a:rPr lang="en-US" sz="4800" dirty="0">
                <a:solidFill>
                  <a:prstClr val="black"/>
                </a:solidFill>
                <a:latin typeface="Nova"/>
              </a:rPr>
              <a:t> Grow in Faith </a:t>
            </a:r>
            <a:r>
              <a:rPr lang="en-US" sz="4800" dirty="0">
                <a:solidFill>
                  <a:prstClr val="black"/>
                </a:solidFill>
                <a:latin typeface="Nova"/>
                <a:sym typeface="Wingdings 2" panose="05020102010507070707" pitchFamily="18" charset="2"/>
              </a:rPr>
              <a:t></a:t>
            </a:r>
            <a:r>
              <a:rPr lang="en-US" sz="4800" dirty="0">
                <a:solidFill>
                  <a:prstClr val="black"/>
                </a:solidFill>
                <a:latin typeface="Nova"/>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dirty="0">
                <a:solidFill>
                  <a:prstClr val="black"/>
                </a:solidFill>
                <a:latin typeface="Nova"/>
                <a:sym typeface="Wingdings 2" panose="05020102010507070707" pitchFamily="18" charset="2"/>
              </a:rPr>
              <a:t> </a:t>
            </a:r>
            <a:r>
              <a:rPr lang="en-US" sz="4800" dirty="0">
                <a:solidFill>
                  <a:prstClr val="black"/>
                </a:solidFill>
                <a:latin typeface="Nova"/>
              </a:rPr>
              <a:t>Fellowship with each other </a:t>
            </a:r>
            <a:r>
              <a:rPr lang="en-US" sz="4800" dirty="0">
                <a:solidFill>
                  <a:prstClr val="black"/>
                </a:solidFill>
                <a:latin typeface="Nova"/>
                <a:sym typeface="Wingdings 2" panose="05020102010507070707" pitchFamily="18" charset="2"/>
              </a:rPr>
              <a:t></a:t>
            </a:r>
            <a:endParaRPr lang="en-US" sz="4800" dirty="0">
              <a:solidFill>
                <a:prstClr val="black"/>
              </a:solidFill>
              <a:latin typeface="Nova"/>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black"/>
              </a:solidFill>
              <a:effectLst/>
              <a:uLnTx/>
              <a:uFillTx/>
              <a:latin typeface="Nova"/>
              <a:ea typeface="+mn-ea"/>
              <a:cs typeface="+mn-cs"/>
            </a:endParaRPr>
          </a:p>
        </p:txBody>
      </p:sp>
    </p:spTree>
    <p:extLst>
      <p:ext uri="{BB962C8B-B14F-4D97-AF65-F5344CB8AC3E}">
        <p14:creationId xmlns:p14="http://schemas.microsoft.com/office/powerpoint/2010/main" val="938893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CD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a:xfrm>
            <a:off x="1107192" y="302163"/>
            <a:ext cx="6150428" cy="1577098"/>
          </a:xfrm>
        </p:spPr>
        <p:txBody>
          <a:bodyPr>
            <a:normAutofit/>
          </a:bodyPr>
          <a:lstStyle/>
          <a:p>
            <a:r>
              <a:rPr lang="en-US" sz="4000" dirty="0">
                <a:solidFill>
                  <a:schemeClr val="bg1"/>
                </a:solidFill>
                <a:latin typeface="Nova"/>
                <a:sym typeface="Wingdings 2" panose="05020102010507070707" pitchFamily="18" charset="2"/>
              </a:rPr>
              <a:t> </a:t>
            </a:r>
            <a:r>
              <a:rPr lang="en-US" sz="4000" dirty="0">
                <a:solidFill>
                  <a:schemeClr val="bg1"/>
                </a:solidFill>
                <a:latin typeface="Nova"/>
              </a:rPr>
              <a:t>Fruitful year </a:t>
            </a:r>
            <a:r>
              <a:rPr lang="en-US" sz="4000" dirty="0">
                <a:solidFill>
                  <a:schemeClr val="bg1"/>
                </a:solidFill>
                <a:latin typeface="Nova"/>
                <a:sym typeface="Wingdings 2" panose="05020102010507070707" pitchFamily="18" charset="2"/>
              </a:rPr>
              <a:t></a:t>
            </a:r>
            <a:br>
              <a:rPr lang="en-US" sz="3600" dirty="0">
                <a:latin typeface="Nova"/>
              </a:rPr>
            </a:br>
            <a:endParaRPr lang="en-US" sz="3600" dirty="0"/>
          </a:p>
        </p:txBody>
      </p:sp>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a:xfrm>
            <a:off x="591421" y="1640786"/>
            <a:ext cx="5163529" cy="5180421"/>
          </a:xfrm>
        </p:spPr>
        <p:txBody>
          <a:bodyPr anchor="t">
            <a:normAutofit/>
          </a:bodyPr>
          <a:lstStyle/>
          <a:p>
            <a:pPr marL="0" indent="0">
              <a:buNone/>
            </a:pPr>
            <a:r>
              <a:rPr kumimoji="0" lang="en-US" sz="3200" b="1"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Galatians 5:22-23 </a:t>
            </a:r>
            <a:r>
              <a:rPr kumimoji="0" lang="en-US" sz="32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But the fruit of the Spirit is love, joy, peace, patience, kindness, goodness, faithfulness,  gentleness, self-control; against such things there is no law</a:t>
            </a: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p>
          <a:p>
            <a:endParaRPr lang="en-US" sz="1800" dirty="0"/>
          </a:p>
        </p:txBody>
      </p:sp>
      <p:sp>
        <p:nvSpPr>
          <p:cNvPr id="22" name="Oval 21">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961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A group of different fruits&#10;&#10;Description automatically generated">
            <a:extLst>
              <a:ext uri="{FF2B5EF4-FFF2-40B4-BE49-F238E27FC236}">
                <a16:creationId xmlns:a16="http://schemas.microsoft.com/office/drawing/2014/main" id="{C400E697-945D-8DEC-441F-8BF2B4FEAD27}"/>
              </a:ext>
            </a:extLst>
          </p:cNvPr>
          <p:cNvPicPr>
            <a:picLocks noChangeAspect="1"/>
          </p:cNvPicPr>
          <p:nvPr/>
        </p:nvPicPr>
        <p:blipFill rotWithShape="1">
          <a:blip r:embed="rId2">
            <a:extLst>
              <a:ext uri="{28A0092B-C50C-407E-A947-70E740481C1C}">
                <a14:useLocalDpi xmlns:a14="http://schemas.microsoft.com/office/drawing/2010/main" val="0"/>
              </a:ext>
            </a:extLst>
          </a:blip>
          <a:srcRect l="21825" r="3273" b="2"/>
          <a:stretch/>
        </p:blipFill>
        <p:spPr>
          <a:xfrm>
            <a:off x="571420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24" name="Freeform: Shape 23">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1428"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descr="A collage of different fruits&#10;&#10;Description automatically generated">
            <a:extLst>
              <a:ext uri="{FF2B5EF4-FFF2-40B4-BE49-F238E27FC236}">
                <a16:creationId xmlns:a16="http://schemas.microsoft.com/office/drawing/2014/main" id="{A8358A5C-0B24-F7E9-B5D8-6E0E093C90E7}"/>
              </a:ext>
            </a:extLst>
          </p:cNvPr>
          <p:cNvPicPr>
            <a:picLocks noChangeAspect="1"/>
          </p:cNvPicPr>
          <p:nvPr/>
        </p:nvPicPr>
        <p:blipFill rotWithShape="1">
          <a:blip r:embed="rId3">
            <a:extLst>
              <a:ext uri="{28A0092B-C50C-407E-A947-70E740481C1C}">
                <a14:useLocalDpi xmlns:a14="http://schemas.microsoft.com/office/drawing/2010/main" val="0"/>
              </a:ext>
            </a:extLst>
          </a:blip>
          <a:srcRect l="24564" r="29514" b="-2"/>
          <a:stretch/>
        </p:blipFill>
        <p:spPr>
          <a:xfrm>
            <a:off x="5886020"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17" name="Picture 16" descr="A group of green buckets with red and yellow grapes&#10;&#10;Description automatically generated">
            <a:extLst>
              <a:ext uri="{FF2B5EF4-FFF2-40B4-BE49-F238E27FC236}">
                <a16:creationId xmlns:a16="http://schemas.microsoft.com/office/drawing/2014/main" id="{A52A0B84-86F1-2F0E-E485-13C812568DF9}"/>
              </a:ext>
            </a:extLst>
          </p:cNvPr>
          <p:cNvPicPr>
            <a:picLocks noChangeAspect="1"/>
          </p:cNvPicPr>
          <p:nvPr/>
        </p:nvPicPr>
        <p:blipFill rotWithShape="1">
          <a:blip r:embed="rId4">
            <a:extLst>
              <a:ext uri="{28A0092B-C50C-407E-A947-70E740481C1C}">
                <a14:useLocalDpi xmlns:a14="http://schemas.microsoft.com/office/drawing/2010/main" val="0"/>
              </a:ext>
            </a:extLst>
          </a:blip>
          <a:srcRect l="17859" r="19823" b="2"/>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28" name="Freeform: Shape 27">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3162"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close up of different berries&#10;&#10;Description automatically generated">
            <a:extLst>
              <a:ext uri="{FF2B5EF4-FFF2-40B4-BE49-F238E27FC236}">
                <a16:creationId xmlns:a16="http://schemas.microsoft.com/office/drawing/2014/main" id="{FDC0BDB2-07BA-14FE-B397-B17CD5D9D18E}"/>
              </a:ext>
            </a:extLst>
          </p:cNvPr>
          <p:cNvPicPr>
            <a:picLocks noChangeAspect="1"/>
          </p:cNvPicPr>
          <p:nvPr/>
        </p:nvPicPr>
        <p:blipFill rotWithShape="1">
          <a:blip r:embed="rId5">
            <a:extLst>
              <a:ext uri="{28A0092B-C50C-407E-A947-70E740481C1C}">
                <a14:useLocalDpi xmlns:a14="http://schemas.microsoft.com/office/drawing/2010/main" val="0"/>
              </a:ext>
            </a:extLst>
          </a:blip>
          <a:srcRect l="11698" r="17848" b="3"/>
          <a:stretch/>
        </p:blipFill>
        <p:spPr>
          <a:xfrm>
            <a:off x="1818614" y="4769536"/>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p:spPr>
      </p:pic>
      <p:sp>
        <p:nvSpPr>
          <p:cNvPr id="30" name="Freeform: Shape 29">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A group of citrus fruits&#10;&#10;Description automatically generated">
            <a:extLst>
              <a:ext uri="{FF2B5EF4-FFF2-40B4-BE49-F238E27FC236}">
                <a16:creationId xmlns:a16="http://schemas.microsoft.com/office/drawing/2014/main" id="{56BC72FD-5029-E688-B801-399DADB18EA4}"/>
              </a:ext>
            </a:extLst>
          </p:cNvPr>
          <p:cNvPicPr>
            <a:picLocks noChangeAspect="1"/>
          </p:cNvPicPr>
          <p:nvPr/>
        </p:nvPicPr>
        <p:blipFill rotWithShape="1">
          <a:blip r:embed="rId6">
            <a:extLst>
              <a:ext uri="{28A0092B-C50C-407E-A947-70E740481C1C}">
                <a14:useLocalDpi xmlns:a14="http://schemas.microsoft.com/office/drawing/2010/main" val="0"/>
              </a:ext>
            </a:extLst>
          </a:blip>
          <a:srcRect l="11092" r="10326" b="2"/>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17735767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bowl of fruit on a plate&#10;&#10;Description automatically generated">
            <a:extLst>
              <a:ext uri="{FF2B5EF4-FFF2-40B4-BE49-F238E27FC236}">
                <a16:creationId xmlns:a16="http://schemas.microsoft.com/office/drawing/2014/main" id="{23EDB6E6-1BDF-C8B6-ADB2-CC64CBEA9EB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321" r="-2" b="14453"/>
          <a:stretch/>
        </p:blipFill>
        <p:spPr>
          <a:xfrm>
            <a:off x="0" y="0"/>
            <a:ext cx="12198588" cy="6857990"/>
          </a:xfrm>
          <a:prstGeom prst="rect">
            <a:avLst/>
          </a:prstGeom>
        </p:spPr>
      </p:pic>
      <p:sp>
        <p:nvSpPr>
          <p:cNvPr id="3" name="Rectangle 2">
            <a:extLst>
              <a:ext uri="{FF2B5EF4-FFF2-40B4-BE49-F238E27FC236}">
                <a16:creationId xmlns:a16="http://schemas.microsoft.com/office/drawing/2014/main" id="{DC41768C-6AF8-C1E4-2D5E-006E534DDD58}"/>
              </a:ext>
            </a:extLst>
          </p:cNvPr>
          <p:cNvSpPr/>
          <p:nvPr/>
        </p:nvSpPr>
        <p:spPr>
          <a:xfrm>
            <a:off x="1396180" y="420076"/>
            <a:ext cx="3480619" cy="923330"/>
          </a:xfrm>
          <a:prstGeom prst="rect">
            <a:avLst/>
          </a:prstGeom>
          <a:noFill/>
        </p:spPr>
        <p:txBody>
          <a:bodyPr wrap="square" lIns="91440" tIns="45720" rIns="91440" bIns="45720">
            <a:spAutoFit/>
          </a:bodyPr>
          <a:lstStyle/>
          <a:p>
            <a:pPr algn="ctr"/>
            <a:r>
              <a:rPr lang="en-US" sz="5400" b="1" cap="none" spc="0" dirty="0">
                <a:ln w="22225">
                  <a:solidFill>
                    <a:srgbClr val="FFFF00"/>
                  </a:solidFill>
                  <a:prstDash val="solid"/>
                </a:ln>
                <a:solidFill>
                  <a:srgbClr val="00B050"/>
                </a:solidFill>
                <a:effectLst/>
                <a:latin typeface="ADLaM Display" panose="02010000000000000000" pitchFamily="2" charset="0"/>
                <a:ea typeface="ADLaM Display" panose="02010000000000000000" pitchFamily="2" charset="0"/>
                <a:cs typeface="ADLaM Display" panose="02010000000000000000" pitchFamily="2" charset="0"/>
              </a:rPr>
              <a:t>LOVE!</a:t>
            </a:r>
          </a:p>
        </p:txBody>
      </p:sp>
      <p:sp>
        <p:nvSpPr>
          <p:cNvPr id="4" name="Rectangle 3">
            <a:extLst>
              <a:ext uri="{FF2B5EF4-FFF2-40B4-BE49-F238E27FC236}">
                <a16:creationId xmlns:a16="http://schemas.microsoft.com/office/drawing/2014/main" id="{E0A5460A-3F8A-E471-6FD9-CEF899E88DAE}"/>
              </a:ext>
            </a:extLst>
          </p:cNvPr>
          <p:cNvSpPr/>
          <p:nvPr/>
        </p:nvSpPr>
        <p:spPr>
          <a:xfrm>
            <a:off x="1069609" y="1763472"/>
            <a:ext cx="3480619" cy="923330"/>
          </a:xfrm>
          <a:prstGeom prst="rect">
            <a:avLst/>
          </a:prstGeom>
          <a:noFill/>
        </p:spPr>
        <p:txBody>
          <a:bodyPr wrap="square" lIns="91440" tIns="45720" rIns="91440" bIns="45720">
            <a:spAutoFit/>
          </a:bodyPr>
          <a:lstStyle/>
          <a:p>
            <a:pPr algn="ctr"/>
            <a:r>
              <a:rPr lang="en-US" sz="5400" b="1" cap="none" spc="0" dirty="0">
                <a:ln w="22225">
                  <a:solidFill>
                    <a:srgbClr val="FFFF00"/>
                  </a:solidFill>
                  <a:prstDash val="solid"/>
                </a:ln>
                <a:solidFill>
                  <a:srgbClr val="00B050"/>
                </a:solidFill>
                <a:effectLst/>
                <a:latin typeface="ADLaM Display" panose="02010000000000000000" pitchFamily="2" charset="0"/>
                <a:ea typeface="ADLaM Display" panose="02010000000000000000" pitchFamily="2" charset="0"/>
                <a:cs typeface="ADLaM Display" panose="02010000000000000000" pitchFamily="2" charset="0"/>
              </a:rPr>
              <a:t>JOY!</a:t>
            </a:r>
          </a:p>
        </p:txBody>
      </p:sp>
      <p:sp>
        <p:nvSpPr>
          <p:cNvPr id="6" name="Rectangle 5">
            <a:extLst>
              <a:ext uri="{FF2B5EF4-FFF2-40B4-BE49-F238E27FC236}">
                <a16:creationId xmlns:a16="http://schemas.microsoft.com/office/drawing/2014/main" id="{1D3C1C06-CAA0-179F-BE30-25250F3E6B4E}"/>
              </a:ext>
            </a:extLst>
          </p:cNvPr>
          <p:cNvSpPr/>
          <p:nvPr/>
        </p:nvSpPr>
        <p:spPr>
          <a:xfrm>
            <a:off x="677722" y="2967335"/>
            <a:ext cx="3480619" cy="923330"/>
          </a:xfrm>
          <a:prstGeom prst="rect">
            <a:avLst/>
          </a:prstGeom>
          <a:noFill/>
        </p:spPr>
        <p:txBody>
          <a:bodyPr wrap="square" lIns="91440" tIns="45720" rIns="91440" bIns="45720">
            <a:spAutoFit/>
          </a:bodyPr>
          <a:lstStyle/>
          <a:p>
            <a:pPr algn="ctr"/>
            <a:r>
              <a:rPr lang="en-US" sz="5400" b="1" cap="none" spc="0" dirty="0">
                <a:ln w="22225">
                  <a:solidFill>
                    <a:srgbClr val="FFFF00"/>
                  </a:solidFill>
                  <a:prstDash val="solid"/>
                </a:ln>
                <a:solidFill>
                  <a:srgbClr val="00B050"/>
                </a:solidFill>
                <a:effectLst/>
                <a:latin typeface="ADLaM Display" panose="02010000000000000000" pitchFamily="2" charset="0"/>
                <a:ea typeface="ADLaM Display" panose="02010000000000000000" pitchFamily="2" charset="0"/>
                <a:cs typeface="ADLaM Display" panose="02010000000000000000" pitchFamily="2" charset="0"/>
              </a:rPr>
              <a:t>PEACE!</a:t>
            </a:r>
          </a:p>
        </p:txBody>
      </p:sp>
      <p:sp>
        <p:nvSpPr>
          <p:cNvPr id="7" name="Rectangle 6">
            <a:extLst>
              <a:ext uri="{FF2B5EF4-FFF2-40B4-BE49-F238E27FC236}">
                <a16:creationId xmlns:a16="http://schemas.microsoft.com/office/drawing/2014/main" id="{A81078CE-6F08-28A9-5F66-5B8EA48EB965}"/>
              </a:ext>
            </a:extLst>
          </p:cNvPr>
          <p:cNvSpPr/>
          <p:nvPr/>
        </p:nvSpPr>
        <p:spPr>
          <a:xfrm>
            <a:off x="1589315" y="4171198"/>
            <a:ext cx="3864428" cy="923330"/>
          </a:xfrm>
          <a:prstGeom prst="rect">
            <a:avLst/>
          </a:prstGeom>
          <a:noFill/>
        </p:spPr>
        <p:txBody>
          <a:bodyPr wrap="square" lIns="91440" tIns="45720" rIns="91440" bIns="45720">
            <a:spAutoFit/>
          </a:bodyPr>
          <a:lstStyle/>
          <a:p>
            <a:pPr algn="ctr"/>
            <a:r>
              <a:rPr lang="en-US" sz="5400" b="1" cap="none" spc="0" dirty="0">
                <a:ln w="22225">
                  <a:solidFill>
                    <a:srgbClr val="FFFF00"/>
                  </a:solidFill>
                  <a:prstDash val="solid"/>
                </a:ln>
                <a:solidFill>
                  <a:srgbClr val="00B050"/>
                </a:solidFill>
                <a:effectLst/>
                <a:latin typeface="ADLaM Display" panose="02010000000000000000" pitchFamily="2" charset="0"/>
                <a:ea typeface="ADLaM Display" panose="02010000000000000000" pitchFamily="2" charset="0"/>
                <a:cs typeface="ADLaM Display" panose="02010000000000000000" pitchFamily="2" charset="0"/>
              </a:rPr>
              <a:t>PATIENCE!</a:t>
            </a:r>
          </a:p>
        </p:txBody>
      </p:sp>
      <p:sp>
        <p:nvSpPr>
          <p:cNvPr id="8" name="Rectangle 7">
            <a:extLst>
              <a:ext uri="{FF2B5EF4-FFF2-40B4-BE49-F238E27FC236}">
                <a16:creationId xmlns:a16="http://schemas.microsoft.com/office/drawing/2014/main" id="{D82A9DB6-8800-E119-E7A5-A26F7D4253F3}"/>
              </a:ext>
            </a:extLst>
          </p:cNvPr>
          <p:cNvSpPr/>
          <p:nvPr/>
        </p:nvSpPr>
        <p:spPr>
          <a:xfrm>
            <a:off x="2418031" y="5441025"/>
            <a:ext cx="4003134" cy="923330"/>
          </a:xfrm>
          <a:prstGeom prst="rect">
            <a:avLst/>
          </a:prstGeom>
          <a:noFill/>
        </p:spPr>
        <p:txBody>
          <a:bodyPr wrap="square" lIns="91440" tIns="45720" rIns="91440" bIns="45720">
            <a:spAutoFit/>
          </a:bodyPr>
          <a:lstStyle/>
          <a:p>
            <a:pPr algn="ctr"/>
            <a:r>
              <a:rPr lang="en-US" sz="5400" b="1" cap="none" spc="0" dirty="0">
                <a:ln w="22225">
                  <a:solidFill>
                    <a:srgbClr val="FFFF00"/>
                  </a:solidFill>
                  <a:prstDash val="solid"/>
                </a:ln>
                <a:solidFill>
                  <a:srgbClr val="00B050"/>
                </a:solidFill>
                <a:effectLst/>
                <a:latin typeface="ADLaM Display" panose="02010000000000000000" pitchFamily="2" charset="0"/>
                <a:ea typeface="ADLaM Display" panose="02010000000000000000" pitchFamily="2" charset="0"/>
                <a:cs typeface="ADLaM Display" panose="02010000000000000000" pitchFamily="2" charset="0"/>
              </a:rPr>
              <a:t>KINDNESS!</a:t>
            </a:r>
          </a:p>
        </p:txBody>
      </p:sp>
      <p:sp>
        <p:nvSpPr>
          <p:cNvPr id="10" name="Rectangle 9">
            <a:extLst>
              <a:ext uri="{FF2B5EF4-FFF2-40B4-BE49-F238E27FC236}">
                <a16:creationId xmlns:a16="http://schemas.microsoft.com/office/drawing/2014/main" id="{5E8BD33C-DC05-C23D-EE1B-C1ABB524F6B7}"/>
              </a:ext>
            </a:extLst>
          </p:cNvPr>
          <p:cNvSpPr/>
          <p:nvPr/>
        </p:nvSpPr>
        <p:spPr>
          <a:xfrm>
            <a:off x="6421165" y="353881"/>
            <a:ext cx="4590963" cy="923330"/>
          </a:xfrm>
          <a:prstGeom prst="rect">
            <a:avLst/>
          </a:prstGeom>
          <a:noFill/>
        </p:spPr>
        <p:txBody>
          <a:bodyPr wrap="square" lIns="91440" tIns="45720" rIns="91440" bIns="45720">
            <a:spAutoFit/>
          </a:bodyPr>
          <a:lstStyle/>
          <a:p>
            <a:pPr algn="ctr"/>
            <a:r>
              <a:rPr lang="en-US" sz="5400" b="1" cap="none" spc="0" dirty="0">
                <a:ln w="22225">
                  <a:solidFill>
                    <a:srgbClr val="FFFF00"/>
                  </a:solidFill>
                  <a:prstDash val="solid"/>
                </a:ln>
                <a:solidFill>
                  <a:srgbClr val="00B050"/>
                </a:solidFill>
                <a:effectLst/>
                <a:latin typeface="ADLaM Display" panose="02010000000000000000" pitchFamily="2" charset="0"/>
                <a:ea typeface="ADLaM Display" panose="02010000000000000000" pitchFamily="2" charset="0"/>
                <a:cs typeface="ADLaM Display" panose="02010000000000000000" pitchFamily="2" charset="0"/>
              </a:rPr>
              <a:t>GOODNESS!</a:t>
            </a:r>
          </a:p>
        </p:txBody>
      </p:sp>
      <p:sp>
        <p:nvSpPr>
          <p:cNvPr id="11" name="Rectangle 10">
            <a:extLst>
              <a:ext uri="{FF2B5EF4-FFF2-40B4-BE49-F238E27FC236}">
                <a16:creationId xmlns:a16="http://schemas.microsoft.com/office/drawing/2014/main" id="{EB04E2ED-AF64-5B1F-46B6-D493412B9C67}"/>
              </a:ext>
            </a:extLst>
          </p:cNvPr>
          <p:cNvSpPr/>
          <p:nvPr/>
        </p:nvSpPr>
        <p:spPr>
          <a:xfrm>
            <a:off x="6814460" y="3332793"/>
            <a:ext cx="5091706" cy="923330"/>
          </a:xfrm>
          <a:prstGeom prst="rect">
            <a:avLst/>
          </a:prstGeom>
          <a:noFill/>
        </p:spPr>
        <p:txBody>
          <a:bodyPr wrap="square" lIns="91440" tIns="45720" rIns="91440" bIns="45720">
            <a:spAutoFit/>
          </a:bodyPr>
          <a:lstStyle/>
          <a:p>
            <a:pPr algn="ctr"/>
            <a:r>
              <a:rPr lang="en-US" sz="5400" b="1" dirty="0">
                <a:ln w="22225">
                  <a:solidFill>
                    <a:srgbClr val="FFFF00"/>
                  </a:solidFill>
                  <a:prstDash val="solid"/>
                </a:ln>
                <a:solidFill>
                  <a:srgbClr val="00B050"/>
                </a:solidFill>
                <a:latin typeface="ADLaM Display" panose="02010000000000000000" pitchFamily="2" charset="0"/>
                <a:ea typeface="ADLaM Display" panose="02010000000000000000" pitchFamily="2" charset="0"/>
                <a:cs typeface="ADLaM Display" panose="02010000000000000000" pitchFamily="2" charset="0"/>
              </a:rPr>
              <a:t>GENTLENESS!</a:t>
            </a:r>
            <a:endParaRPr lang="en-US" sz="5400" b="1" cap="none" spc="0" dirty="0">
              <a:ln w="22225">
                <a:solidFill>
                  <a:srgbClr val="FFFF00"/>
                </a:solidFill>
                <a:prstDash val="solid"/>
              </a:ln>
              <a:solidFill>
                <a:srgbClr val="00B050"/>
              </a:solidFill>
              <a:effectLst/>
              <a:latin typeface="ADLaM Display" panose="02010000000000000000" pitchFamily="2" charset="0"/>
              <a:ea typeface="ADLaM Display" panose="02010000000000000000" pitchFamily="2" charset="0"/>
              <a:cs typeface="ADLaM Display" panose="02010000000000000000" pitchFamily="2" charset="0"/>
            </a:endParaRPr>
          </a:p>
        </p:txBody>
      </p:sp>
      <p:sp>
        <p:nvSpPr>
          <p:cNvPr id="13" name="Rectangle 12">
            <a:extLst>
              <a:ext uri="{FF2B5EF4-FFF2-40B4-BE49-F238E27FC236}">
                <a16:creationId xmlns:a16="http://schemas.microsoft.com/office/drawing/2014/main" id="{52D40174-2FF9-BD85-5626-F0EC867AFF9D}"/>
              </a:ext>
            </a:extLst>
          </p:cNvPr>
          <p:cNvSpPr/>
          <p:nvPr/>
        </p:nvSpPr>
        <p:spPr>
          <a:xfrm>
            <a:off x="6114730" y="1469354"/>
            <a:ext cx="5376140" cy="923330"/>
          </a:xfrm>
          <a:prstGeom prst="rect">
            <a:avLst/>
          </a:prstGeom>
          <a:noFill/>
        </p:spPr>
        <p:txBody>
          <a:bodyPr wrap="square" lIns="91440" tIns="45720" rIns="91440" bIns="45720">
            <a:spAutoFit/>
          </a:bodyPr>
          <a:lstStyle/>
          <a:p>
            <a:pPr algn="ctr"/>
            <a:r>
              <a:rPr lang="en-US" sz="5400" b="1" cap="none" spc="0" dirty="0">
                <a:ln w="22225">
                  <a:solidFill>
                    <a:srgbClr val="FFFF00"/>
                  </a:solidFill>
                  <a:prstDash val="solid"/>
                </a:ln>
                <a:solidFill>
                  <a:srgbClr val="00B050"/>
                </a:solidFill>
                <a:effectLst/>
                <a:latin typeface="ADLaM Display" panose="02010000000000000000" pitchFamily="2" charset="0"/>
                <a:ea typeface="ADLaM Display" panose="02010000000000000000" pitchFamily="2" charset="0"/>
                <a:cs typeface="ADLaM Display" panose="02010000000000000000" pitchFamily="2" charset="0"/>
              </a:rPr>
              <a:t>FAITHFULNESS!</a:t>
            </a:r>
          </a:p>
        </p:txBody>
      </p:sp>
      <p:sp>
        <p:nvSpPr>
          <p:cNvPr id="15" name="Rectangle 14">
            <a:extLst>
              <a:ext uri="{FF2B5EF4-FFF2-40B4-BE49-F238E27FC236}">
                <a16:creationId xmlns:a16="http://schemas.microsoft.com/office/drawing/2014/main" id="{C0B3395E-6E36-6C3A-2531-7B41C8C9FAC2}"/>
              </a:ext>
            </a:extLst>
          </p:cNvPr>
          <p:cNvSpPr/>
          <p:nvPr/>
        </p:nvSpPr>
        <p:spPr>
          <a:xfrm>
            <a:off x="6509123" y="4288128"/>
            <a:ext cx="5875482" cy="1754326"/>
          </a:xfrm>
          <a:prstGeom prst="rect">
            <a:avLst/>
          </a:prstGeom>
          <a:noFill/>
        </p:spPr>
        <p:txBody>
          <a:bodyPr wrap="square" lIns="91440" tIns="45720" rIns="91440" bIns="45720">
            <a:spAutoFit/>
          </a:bodyPr>
          <a:lstStyle/>
          <a:p>
            <a:pPr algn="ctr"/>
            <a:r>
              <a:rPr lang="en-US" sz="5400" b="1" cap="none" spc="0" dirty="0">
                <a:ln w="22225">
                  <a:solidFill>
                    <a:srgbClr val="FFFF00"/>
                  </a:solidFill>
                  <a:prstDash val="solid"/>
                </a:ln>
                <a:solidFill>
                  <a:srgbClr val="00B050"/>
                </a:solidFill>
                <a:effectLst/>
                <a:latin typeface="ADLaM Display" panose="02010000000000000000" pitchFamily="2" charset="0"/>
                <a:ea typeface="ADLaM Display" panose="02010000000000000000" pitchFamily="2" charset="0"/>
                <a:cs typeface="ADLaM Display" panose="02010000000000000000" pitchFamily="2" charset="0"/>
              </a:rPr>
              <a:t>SELF-</a:t>
            </a:r>
          </a:p>
          <a:p>
            <a:pPr algn="ctr"/>
            <a:r>
              <a:rPr lang="en-US" sz="5400" b="1" cap="none" spc="0" dirty="0">
                <a:ln w="22225">
                  <a:solidFill>
                    <a:srgbClr val="FFFF00"/>
                  </a:solidFill>
                  <a:prstDash val="solid"/>
                </a:ln>
                <a:solidFill>
                  <a:srgbClr val="00B050"/>
                </a:solidFill>
                <a:effectLst/>
                <a:latin typeface="ADLaM Display" panose="02010000000000000000" pitchFamily="2" charset="0"/>
                <a:ea typeface="ADLaM Display" panose="02010000000000000000" pitchFamily="2" charset="0"/>
                <a:cs typeface="ADLaM Display" panose="02010000000000000000" pitchFamily="2" charset="0"/>
              </a:rPr>
              <a:t>CONTROL!</a:t>
            </a:r>
          </a:p>
        </p:txBody>
      </p:sp>
      <p:sp>
        <p:nvSpPr>
          <p:cNvPr id="2" name="Rectangle 1">
            <a:extLst>
              <a:ext uri="{FF2B5EF4-FFF2-40B4-BE49-F238E27FC236}">
                <a16:creationId xmlns:a16="http://schemas.microsoft.com/office/drawing/2014/main" id="{48ABECF5-7D2E-C1FA-0ECF-D6AD633C6C36}"/>
              </a:ext>
            </a:extLst>
          </p:cNvPr>
          <p:cNvSpPr/>
          <p:nvPr/>
        </p:nvSpPr>
        <p:spPr>
          <a:xfrm rot="20898999">
            <a:off x="3889126" y="2257720"/>
            <a:ext cx="3667433" cy="1754326"/>
          </a:xfrm>
          <a:prstGeom prst="rect">
            <a:avLst/>
          </a:prstGeom>
          <a:noFill/>
        </p:spPr>
        <p:txBody>
          <a:bodyPr wrap="square" lIns="91440" tIns="45720" rIns="91440" bIns="45720">
            <a:spAutoFit/>
          </a:bodyPr>
          <a:lstStyle/>
          <a:p>
            <a:pPr algn="ctr"/>
            <a:r>
              <a:rPr lang="en-US" sz="5400" b="1" dirty="0">
                <a:ln w="22225">
                  <a:solidFill>
                    <a:srgbClr val="FFFF00"/>
                  </a:solidFill>
                  <a:prstDash val="solid"/>
                </a:ln>
                <a:solidFill>
                  <a:srgbClr val="0070C0"/>
                </a:solidFill>
                <a:latin typeface="ADLaM Display" panose="02010000000000000000" pitchFamily="2" charset="0"/>
                <a:ea typeface="ADLaM Display" panose="02010000000000000000" pitchFamily="2" charset="0"/>
                <a:cs typeface="ADLaM Display" panose="02010000000000000000" pitchFamily="2" charset="0"/>
              </a:rPr>
              <a:t>Fruit of the Spirit!</a:t>
            </a:r>
            <a:endParaRPr lang="en-US" sz="5400" b="1" cap="none" spc="0" dirty="0">
              <a:ln w="22225">
                <a:solidFill>
                  <a:srgbClr val="FFFF00"/>
                </a:solidFill>
                <a:prstDash val="solid"/>
              </a:ln>
              <a:solidFill>
                <a:srgbClr val="0070C0"/>
              </a:solidFill>
              <a:effectLst/>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479303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33CD7-FDEE-5889-FCBF-55EBF2FA5238}"/>
              </a:ext>
            </a:extLst>
          </p:cNvPr>
          <p:cNvSpPr>
            <a:spLocks noGrp="1"/>
          </p:cNvSpPr>
          <p:nvPr>
            <p:ph type="title"/>
          </p:nvPr>
        </p:nvSpPr>
        <p:spPr/>
        <p:txBody>
          <a:bodyPr/>
          <a:lstStyle/>
          <a:p>
            <a:endParaRPr lang="en-US"/>
          </a:p>
        </p:txBody>
      </p:sp>
      <p:pic>
        <p:nvPicPr>
          <p:cNvPr id="9" name="Content Placeholder 8" descr="A painting of a last supper&#10;&#10;Description automatically generated">
            <a:extLst>
              <a:ext uri="{FF2B5EF4-FFF2-40B4-BE49-F238E27FC236}">
                <a16:creationId xmlns:a16="http://schemas.microsoft.com/office/drawing/2014/main" id="{DBE8CA86-1008-11FF-7F6D-0C21C834E2B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35529"/>
          <a:stretch/>
        </p:blipFill>
        <p:spPr>
          <a:xfrm>
            <a:off x="838200" y="2559"/>
            <a:ext cx="10717160" cy="6909504"/>
          </a:xfrm>
        </p:spPr>
      </p:pic>
    </p:spTree>
    <p:extLst>
      <p:ext uri="{BB962C8B-B14F-4D97-AF65-F5344CB8AC3E}">
        <p14:creationId xmlns:p14="http://schemas.microsoft.com/office/powerpoint/2010/main" val="2325540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owl of fruit on a plate&#10;&#10;Description automatically generated">
            <a:extLst>
              <a:ext uri="{FF2B5EF4-FFF2-40B4-BE49-F238E27FC236}">
                <a16:creationId xmlns:a16="http://schemas.microsoft.com/office/drawing/2014/main" id="{23EDB6E6-1BDF-C8B6-ADB2-CC64CBEA9EB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321" r="-2" b="14453"/>
          <a:stretch/>
        </p:blipFill>
        <p:spPr>
          <a:xfrm>
            <a:off x="-6588" y="10"/>
            <a:ext cx="12198588" cy="6857990"/>
          </a:xfrm>
          <a:prstGeom prst="rect">
            <a:avLst/>
          </a:prstGeom>
        </p:spPr>
      </p:pic>
      <p:sp>
        <p:nvSpPr>
          <p:cNvPr id="2" name="Flowchart: Connector 1">
            <a:extLst>
              <a:ext uri="{FF2B5EF4-FFF2-40B4-BE49-F238E27FC236}">
                <a16:creationId xmlns:a16="http://schemas.microsoft.com/office/drawing/2014/main" id="{163A4D52-FDAB-435A-0C65-A5AA2180F6B8}"/>
              </a:ext>
            </a:extLst>
          </p:cNvPr>
          <p:cNvSpPr/>
          <p:nvPr/>
        </p:nvSpPr>
        <p:spPr>
          <a:xfrm>
            <a:off x="4739640" y="2118360"/>
            <a:ext cx="2560320" cy="2423160"/>
          </a:xfrm>
          <a:prstGeom prst="flowChartConnector">
            <a:avLst/>
          </a:prstGeom>
          <a:solidFill>
            <a:srgbClr val="FFF443">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4" name="Circle: Hollow 3">
            <a:extLst>
              <a:ext uri="{FF2B5EF4-FFF2-40B4-BE49-F238E27FC236}">
                <a16:creationId xmlns:a16="http://schemas.microsoft.com/office/drawing/2014/main" id="{3D5D89EE-70DB-CB13-3033-D10E5E05538D}"/>
              </a:ext>
            </a:extLst>
          </p:cNvPr>
          <p:cNvSpPr/>
          <p:nvPr/>
        </p:nvSpPr>
        <p:spPr>
          <a:xfrm>
            <a:off x="4006061" y="1370351"/>
            <a:ext cx="4042718" cy="3917199"/>
          </a:xfrm>
          <a:prstGeom prst="donut">
            <a:avLst>
              <a:gd name="adj" fmla="val 18481"/>
            </a:avLst>
          </a:prstGeom>
          <a:solidFill>
            <a:srgbClr val="FF6365">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Circle: Hollow 5">
            <a:extLst>
              <a:ext uri="{FF2B5EF4-FFF2-40B4-BE49-F238E27FC236}">
                <a16:creationId xmlns:a16="http://schemas.microsoft.com/office/drawing/2014/main" id="{57DD885B-59D4-AE3C-007B-9C24BD201EE8}"/>
              </a:ext>
            </a:extLst>
          </p:cNvPr>
          <p:cNvSpPr/>
          <p:nvPr/>
        </p:nvSpPr>
        <p:spPr>
          <a:xfrm>
            <a:off x="2649185" y="-22855"/>
            <a:ext cx="6705600" cy="6705590"/>
          </a:xfrm>
          <a:prstGeom prst="donut">
            <a:avLst>
              <a:gd name="adj" fmla="val 11526"/>
            </a:avLst>
          </a:prstGeom>
          <a:solidFill>
            <a:srgbClr val="9BAAC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Circle: Hollow 6">
            <a:extLst>
              <a:ext uri="{FF2B5EF4-FFF2-40B4-BE49-F238E27FC236}">
                <a16:creationId xmlns:a16="http://schemas.microsoft.com/office/drawing/2014/main" id="{8E969968-5B0E-5D55-7EBC-BF0C45F8ABE2}"/>
              </a:ext>
            </a:extLst>
          </p:cNvPr>
          <p:cNvSpPr/>
          <p:nvPr/>
        </p:nvSpPr>
        <p:spPr>
          <a:xfrm>
            <a:off x="3421380" y="744784"/>
            <a:ext cx="5212080" cy="5168335"/>
          </a:xfrm>
          <a:prstGeom prst="donut">
            <a:avLst>
              <a:gd name="adj" fmla="val 11526"/>
            </a:avLst>
          </a:prstGeom>
          <a:solidFill>
            <a:srgbClr val="B6435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Rectangle 13">
            <a:extLst>
              <a:ext uri="{FF2B5EF4-FFF2-40B4-BE49-F238E27FC236}">
                <a16:creationId xmlns:a16="http://schemas.microsoft.com/office/drawing/2014/main" id="{FD7D8D5D-6EA6-95B4-826B-7732C509186C}"/>
              </a:ext>
            </a:extLst>
          </p:cNvPr>
          <p:cNvSpPr/>
          <p:nvPr/>
        </p:nvSpPr>
        <p:spPr>
          <a:xfrm>
            <a:off x="4639692" y="2743927"/>
            <a:ext cx="2805218" cy="1338828"/>
          </a:xfrm>
          <a:prstGeom prst="rect">
            <a:avLst/>
          </a:prstGeom>
          <a:noFill/>
        </p:spPr>
        <p:txBody>
          <a:bodyPr wrap="square" lIns="91440" tIns="45720" rIns="91440" bIns="45720">
            <a:spAutoFit/>
          </a:bodyPr>
          <a:lstStyle/>
          <a:p>
            <a:pPr algn="ctr"/>
            <a:r>
              <a:rPr lang="en-US" sz="2700" b="0" cap="none" spc="0" dirty="0">
                <a:ln w="0"/>
                <a:solidFill>
                  <a:schemeClr val="tx1"/>
                </a:solidFill>
                <a:effectLst>
                  <a:outerShdw blurRad="38100" dist="19050" dir="2700000" algn="tl" rotWithShape="0">
                    <a:schemeClr val="dk1">
                      <a:alpha val="40000"/>
                    </a:schemeClr>
                  </a:outerShdw>
                </a:effectLst>
              </a:rPr>
              <a:t>Vine </a:t>
            </a:r>
            <a:r>
              <a:rPr lang="en-US" sz="2700" dirty="0">
                <a:ln w="0"/>
                <a:effectLst>
                  <a:outerShdw blurRad="38100" dist="19050" dir="2700000" algn="tl" rotWithShape="0">
                    <a:schemeClr val="dk1">
                      <a:alpha val="40000"/>
                    </a:schemeClr>
                  </a:outerShdw>
                </a:effectLst>
              </a:rPr>
              <a:t>&amp; </a:t>
            </a:r>
            <a:r>
              <a:rPr lang="en-US" sz="2700" b="0" cap="none" spc="0" dirty="0">
                <a:ln w="0"/>
                <a:solidFill>
                  <a:schemeClr val="tx1"/>
                </a:solidFill>
                <a:effectLst>
                  <a:outerShdw blurRad="38100" dist="19050" dir="2700000" algn="tl" rotWithShape="0">
                    <a:schemeClr val="dk1">
                      <a:alpha val="40000"/>
                    </a:schemeClr>
                  </a:outerShdw>
                </a:effectLst>
              </a:rPr>
              <a:t>Branches </a:t>
            </a:r>
          </a:p>
          <a:p>
            <a:pPr algn="ctr"/>
            <a:r>
              <a:rPr lang="en-US" sz="2700" dirty="0">
                <a:ln w="0"/>
                <a:effectLst>
                  <a:outerShdw blurRad="38100" dist="19050" dir="2700000" algn="tl" rotWithShape="0">
                    <a:schemeClr val="dk1">
                      <a:alpha val="40000"/>
                    </a:schemeClr>
                  </a:outerShdw>
                </a:effectLst>
              </a:rPr>
              <a:t>Illustration</a:t>
            </a:r>
          </a:p>
          <a:p>
            <a:pPr algn="ctr"/>
            <a:r>
              <a:rPr lang="en-US" sz="2700" b="0" cap="none" spc="0" dirty="0">
                <a:ln w="0"/>
                <a:solidFill>
                  <a:schemeClr val="tx1"/>
                </a:solidFill>
                <a:effectLst>
                  <a:outerShdw blurRad="38100" dist="19050" dir="2700000" algn="tl" rotWithShape="0">
                    <a:schemeClr val="dk1">
                      <a:alpha val="40000"/>
                    </a:schemeClr>
                  </a:outerShdw>
                </a:effectLst>
              </a:rPr>
              <a:t>John 15:1-25</a:t>
            </a:r>
          </a:p>
        </p:txBody>
      </p:sp>
    </p:spTree>
    <p:extLst>
      <p:ext uri="{BB962C8B-B14F-4D97-AF65-F5344CB8AC3E}">
        <p14:creationId xmlns:p14="http://schemas.microsoft.com/office/powerpoint/2010/main" val="1900626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owl of fruit on a plate&#10;&#10;Description automatically generated">
            <a:extLst>
              <a:ext uri="{FF2B5EF4-FFF2-40B4-BE49-F238E27FC236}">
                <a16:creationId xmlns:a16="http://schemas.microsoft.com/office/drawing/2014/main" id="{23EDB6E6-1BDF-C8B6-ADB2-CC64CBEA9EB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321" r="-2" b="14453"/>
          <a:stretch/>
        </p:blipFill>
        <p:spPr>
          <a:xfrm>
            <a:off x="-6588" y="10"/>
            <a:ext cx="12198588" cy="6857990"/>
          </a:xfrm>
          <a:prstGeom prst="rect">
            <a:avLst/>
          </a:prstGeom>
        </p:spPr>
      </p:pic>
      <p:sp>
        <p:nvSpPr>
          <p:cNvPr id="2" name="Flowchart: Connector 1">
            <a:extLst>
              <a:ext uri="{FF2B5EF4-FFF2-40B4-BE49-F238E27FC236}">
                <a16:creationId xmlns:a16="http://schemas.microsoft.com/office/drawing/2014/main" id="{163A4D52-FDAB-435A-0C65-A5AA2180F6B8}"/>
              </a:ext>
            </a:extLst>
          </p:cNvPr>
          <p:cNvSpPr/>
          <p:nvPr/>
        </p:nvSpPr>
        <p:spPr>
          <a:xfrm>
            <a:off x="4739640" y="2118360"/>
            <a:ext cx="2560320" cy="2423160"/>
          </a:xfrm>
          <a:prstGeom prst="flowChartConnector">
            <a:avLst/>
          </a:prstGeom>
          <a:solidFill>
            <a:srgbClr val="FFF443">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4" name="Circle: Hollow 3">
            <a:extLst>
              <a:ext uri="{FF2B5EF4-FFF2-40B4-BE49-F238E27FC236}">
                <a16:creationId xmlns:a16="http://schemas.microsoft.com/office/drawing/2014/main" id="{3D5D89EE-70DB-CB13-3033-D10E5E05538D}"/>
              </a:ext>
            </a:extLst>
          </p:cNvPr>
          <p:cNvSpPr/>
          <p:nvPr/>
        </p:nvSpPr>
        <p:spPr>
          <a:xfrm>
            <a:off x="4006061" y="1370351"/>
            <a:ext cx="4042718" cy="3917199"/>
          </a:xfrm>
          <a:prstGeom prst="donut">
            <a:avLst>
              <a:gd name="adj" fmla="val 18481"/>
            </a:avLst>
          </a:prstGeom>
          <a:solidFill>
            <a:srgbClr val="FF6365">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Circle: Hollow 5">
            <a:extLst>
              <a:ext uri="{FF2B5EF4-FFF2-40B4-BE49-F238E27FC236}">
                <a16:creationId xmlns:a16="http://schemas.microsoft.com/office/drawing/2014/main" id="{57DD885B-59D4-AE3C-007B-9C24BD201EE8}"/>
              </a:ext>
            </a:extLst>
          </p:cNvPr>
          <p:cNvSpPr/>
          <p:nvPr/>
        </p:nvSpPr>
        <p:spPr>
          <a:xfrm>
            <a:off x="2649185" y="-22855"/>
            <a:ext cx="6705600" cy="6705590"/>
          </a:xfrm>
          <a:prstGeom prst="donut">
            <a:avLst>
              <a:gd name="adj" fmla="val 11526"/>
            </a:avLst>
          </a:prstGeom>
          <a:solidFill>
            <a:srgbClr val="9BAAC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Circle: Hollow 6">
            <a:extLst>
              <a:ext uri="{FF2B5EF4-FFF2-40B4-BE49-F238E27FC236}">
                <a16:creationId xmlns:a16="http://schemas.microsoft.com/office/drawing/2014/main" id="{8E969968-5B0E-5D55-7EBC-BF0C45F8ABE2}"/>
              </a:ext>
            </a:extLst>
          </p:cNvPr>
          <p:cNvSpPr/>
          <p:nvPr/>
        </p:nvSpPr>
        <p:spPr>
          <a:xfrm>
            <a:off x="3421380" y="704570"/>
            <a:ext cx="5212080" cy="5168335"/>
          </a:xfrm>
          <a:prstGeom prst="donut">
            <a:avLst>
              <a:gd name="adj" fmla="val 11526"/>
            </a:avLst>
          </a:prstGeom>
          <a:solidFill>
            <a:srgbClr val="B6435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Rectangle 7">
            <a:extLst>
              <a:ext uri="{FF2B5EF4-FFF2-40B4-BE49-F238E27FC236}">
                <a16:creationId xmlns:a16="http://schemas.microsoft.com/office/drawing/2014/main" id="{B1DF97E7-E554-5806-BD3C-8CE10FA1DB3E}"/>
              </a:ext>
            </a:extLst>
          </p:cNvPr>
          <p:cNvSpPr/>
          <p:nvPr/>
        </p:nvSpPr>
        <p:spPr>
          <a:xfrm>
            <a:off x="4126356" y="550938"/>
            <a:ext cx="3751258" cy="1007991"/>
          </a:xfrm>
          <a:prstGeom prst="rect">
            <a:avLst/>
          </a:prstGeom>
          <a:noFill/>
        </p:spPr>
        <p:txBody>
          <a:bodyPr wrap="square" lIns="91440" tIns="45720" rIns="91440" bIns="45720">
            <a:prstTxWarp prst="textArchUp">
              <a:avLst>
                <a:gd name="adj" fmla="val 11398940"/>
              </a:avLst>
            </a:prstTxWarp>
            <a:spAutoFit/>
          </a:bodyPr>
          <a:lstStyle/>
          <a:p>
            <a:pPr algn="ctr"/>
            <a:r>
              <a:rPr lang="en-US" sz="2800" dirty="0">
                <a:ln w="0"/>
                <a:effectLst>
                  <a:outerShdw blurRad="38100" dist="19050" dir="2700000" algn="tl" rotWithShape="0">
                    <a:schemeClr val="dk1">
                      <a:alpha val="40000"/>
                    </a:schemeClr>
                  </a:outerShdw>
                </a:effectLst>
              </a:rPr>
              <a:t>Foot – </a:t>
            </a:r>
            <a:r>
              <a:rPr lang="en-US" sz="3600" dirty="0">
                <a:ln w="0"/>
                <a:effectLst>
                  <a:outerShdw blurRad="38100" dist="19050" dir="2700000" algn="tl" rotWithShape="0">
                    <a:schemeClr val="dk1">
                      <a:alpha val="40000"/>
                    </a:schemeClr>
                  </a:outerShdw>
                </a:effectLst>
              </a:rPr>
              <a:t>washing</a:t>
            </a:r>
            <a:r>
              <a:rPr lang="en-US" sz="2800" dirty="0">
                <a:ln w="0"/>
                <a:effectLst>
                  <a:outerShdw blurRad="38100" dist="19050" dir="2700000" algn="tl" rotWithShape="0">
                    <a:schemeClr val="dk1">
                      <a:alpha val="40000"/>
                    </a:schemeClr>
                  </a:outerShdw>
                </a:effectLst>
              </a:rPr>
              <a:t> John 13:1-38</a:t>
            </a:r>
          </a:p>
        </p:txBody>
      </p:sp>
      <p:sp>
        <p:nvSpPr>
          <p:cNvPr id="14" name="Rectangle 13">
            <a:extLst>
              <a:ext uri="{FF2B5EF4-FFF2-40B4-BE49-F238E27FC236}">
                <a16:creationId xmlns:a16="http://schemas.microsoft.com/office/drawing/2014/main" id="{FD7D8D5D-6EA6-95B4-826B-7732C509186C}"/>
              </a:ext>
            </a:extLst>
          </p:cNvPr>
          <p:cNvSpPr/>
          <p:nvPr/>
        </p:nvSpPr>
        <p:spPr>
          <a:xfrm>
            <a:off x="4639692" y="2743927"/>
            <a:ext cx="2805218" cy="1338828"/>
          </a:xfrm>
          <a:prstGeom prst="rect">
            <a:avLst/>
          </a:prstGeom>
          <a:noFill/>
        </p:spPr>
        <p:txBody>
          <a:bodyPr wrap="square" lIns="91440" tIns="45720" rIns="91440" bIns="45720">
            <a:spAutoFit/>
          </a:bodyPr>
          <a:lstStyle/>
          <a:p>
            <a:pPr algn="ctr"/>
            <a:r>
              <a:rPr lang="en-US" sz="2700" b="0" cap="none" spc="0" dirty="0">
                <a:ln w="0"/>
                <a:solidFill>
                  <a:schemeClr val="tx1"/>
                </a:solidFill>
                <a:effectLst>
                  <a:outerShdw blurRad="38100" dist="19050" dir="2700000" algn="tl" rotWithShape="0">
                    <a:schemeClr val="dk1">
                      <a:alpha val="40000"/>
                    </a:schemeClr>
                  </a:outerShdw>
                </a:effectLst>
              </a:rPr>
              <a:t>Vine </a:t>
            </a:r>
            <a:r>
              <a:rPr lang="en-US" sz="2700" dirty="0">
                <a:ln w="0"/>
                <a:effectLst>
                  <a:outerShdw blurRad="38100" dist="19050" dir="2700000" algn="tl" rotWithShape="0">
                    <a:schemeClr val="dk1">
                      <a:alpha val="40000"/>
                    </a:schemeClr>
                  </a:outerShdw>
                </a:effectLst>
              </a:rPr>
              <a:t>&amp; </a:t>
            </a:r>
            <a:r>
              <a:rPr lang="en-US" sz="2700" b="0" cap="none" spc="0" dirty="0">
                <a:ln w="0"/>
                <a:solidFill>
                  <a:schemeClr val="tx1"/>
                </a:solidFill>
                <a:effectLst>
                  <a:outerShdw blurRad="38100" dist="19050" dir="2700000" algn="tl" rotWithShape="0">
                    <a:schemeClr val="dk1">
                      <a:alpha val="40000"/>
                    </a:schemeClr>
                  </a:outerShdw>
                </a:effectLst>
              </a:rPr>
              <a:t>Branches </a:t>
            </a:r>
          </a:p>
          <a:p>
            <a:pPr algn="ctr"/>
            <a:r>
              <a:rPr lang="en-US" sz="2700" dirty="0">
                <a:ln w="0"/>
                <a:effectLst>
                  <a:outerShdw blurRad="38100" dist="19050" dir="2700000" algn="tl" rotWithShape="0">
                    <a:schemeClr val="dk1">
                      <a:alpha val="40000"/>
                    </a:schemeClr>
                  </a:outerShdw>
                </a:effectLst>
              </a:rPr>
              <a:t>Illustration</a:t>
            </a:r>
          </a:p>
          <a:p>
            <a:pPr algn="ctr"/>
            <a:r>
              <a:rPr lang="en-US" sz="2700" b="0" cap="none" spc="0" dirty="0">
                <a:ln w="0"/>
                <a:solidFill>
                  <a:schemeClr val="tx1"/>
                </a:solidFill>
                <a:effectLst>
                  <a:outerShdw blurRad="38100" dist="19050" dir="2700000" algn="tl" rotWithShape="0">
                    <a:schemeClr val="dk1">
                      <a:alpha val="40000"/>
                    </a:schemeClr>
                  </a:outerShdw>
                </a:effectLst>
              </a:rPr>
              <a:t>John 15:1-25</a:t>
            </a:r>
          </a:p>
        </p:txBody>
      </p:sp>
    </p:spTree>
    <p:extLst>
      <p:ext uri="{BB962C8B-B14F-4D97-AF65-F5344CB8AC3E}">
        <p14:creationId xmlns:p14="http://schemas.microsoft.com/office/powerpoint/2010/main" val="977983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p:txBody>
          <a:bodyPr/>
          <a:lstStyle/>
          <a:p>
            <a:pPr algn="ctr"/>
            <a:r>
              <a:rPr lang="en-US" sz="4400" dirty="0">
                <a:solidFill>
                  <a:prstClr val="black"/>
                </a:solidFill>
                <a:latin typeface="Nova"/>
                <a:sym typeface="Wingdings 2" panose="05020102010507070707" pitchFamily="18" charset="2"/>
              </a:rPr>
              <a:t> </a:t>
            </a:r>
            <a:r>
              <a:rPr lang="en-US" sz="4400" dirty="0">
                <a:solidFill>
                  <a:prstClr val="black"/>
                </a:solidFill>
                <a:latin typeface="Nova"/>
              </a:rPr>
              <a:t>Fruitful year </a:t>
            </a:r>
            <a:r>
              <a:rPr lang="en-US" sz="4400" dirty="0">
                <a:solidFill>
                  <a:prstClr val="black"/>
                </a:solidFill>
                <a:latin typeface="Nova"/>
                <a:sym typeface="Wingdings 2" panose="05020102010507070707" pitchFamily="18" charset="2"/>
              </a:rPr>
              <a:t></a:t>
            </a:r>
            <a:br>
              <a:rPr lang="en-US" sz="4400" dirty="0">
                <a:solidFill>
                  <a:prstClr val="black"/>
                </a:solidFill>
                <a:latin typeface="Nova"/>
              </a:rPr>
            </a:br>
            <a:endParaRPr lang="en-US" dirty="0"/>
          </a:p>
        </p:txBody>
      </p:sp>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p:txBody>
          <a:bodyPr>
            <a:normAutofit fontScale="92500" lnSpcReduction="10000"/>
          </a:bodyPr>
          <a:lstStyle/>
          <a:p>
            <a:pPr marL="0" indent="0">
              <a:lnSpc>
                <a:spcPct val="107000"/>
              </a:lnSpc>
              <a:spcBef>
                <a:spcPts val="0"/>
              </a:spcBef>
              <a:spcAft>
                <a:spcPts val="800"/>
              </a:spcAft>
              <a:buNone/>
            </a:pPr>
            <a:r>
              <a:rPr lang="en-US" sz="3600" b="1" kern="0" dirty="0">
                <a:effectLst/>
                <a:latin typeface="Arial" panose="020B0604020202020204" pitchFamily="34" charset="0"/>
                <a:ea typeface="Calibri" panose="020F0502020204030204" pitchFamily="34" charset="0"/>
                <a:cs typeface="Times New Roman" panose="02020603050405020304" pitchFamily="18" charset="0"/>
              </a:rPr>
              <a:t>John 13:3-5 </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3</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Jesus, knowing that the Father had given all things into his hands, and that he had come from God and was going back to God,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4</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rose from supper. He laid aside his outer garments, and taking a towel, tied it around his waist.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5</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Then he poured water into a basin and began to wash the disciples' feet and to wipe them with the towel that was wrapped around him.</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58467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owl of fruit on a plate&#10;&#10;Description automatically generated">
            <a:extLst>
              <a:ext uri="{FF2B5EF4-FFF2-40B4-BE49-F238E27FC236}">
                <a16:creationId xmlns:a16="http://schemas.microsoft.com/office/drawing/2014/main" id="{23EDB6E6-1BDF-C8B6-ADB2-CC64CBEA9EB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321" r="-2" b="14453"/>
          <a:stretch/>
        </p:blipFill>
        <p:spPr>
          <a:xfrm>
            <a:off x="-6588" y="10"/>
            <a:ext cx="12198588" cy="6857990"/>
          </a:xfrm>
          <a:prstGeom prst="rect">
            <a:avLst/>
          </a:prstGeom>
        </p:spPr>
      </p:pic>
      <p:sp>
        <p:nvSpPr>
          <p:cNvPr id="2" name="Flowchart: Connector 1">
            <a:extLst>
              <a:ext uri="{FF2B5EF4-FFF2-40B4-BE49-F238E27FC236}">
                <a16:creationId xmlns:a16="http://schemas.microsoft.com/office/drawing/2014/main" id="{163A4D52-FDAB-435A-0C65-A5AA2180F6B8}"/>
              </a:ext>
            </a:extLst>
          </p:cNvPr>
          <p:cNvSpPr/>
          <p:nvPr/>
        </p:nvSpPr>
        <p:spPr>
          <a:xfrm>
            <a:off x="4739640" y="2118360"/>
            <a:ext cx="2560320" cy="2423160"/>
          </a:xfrm>
          <a:prstGeom prst="flowChartConnector">
            <a:avLst/>
          </a:prstGeom>
          <a:solidFill>
            <a:srgbClr val="FFF443">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4" name="Circle: Hollow 3">
            <a:extLst>
              <a:ext uri="{FF2B5EF4-FFF2-40B4-BE49-F238E27FC236}">
                <a16:creationId xmlns:a16="http://schemas.microsoft.com/office/drawing/2014/main" id="{3D5D89EE-70DB-CB13-3033-D10E5E05538D}"/>
              </a:ext>
            </a:extLst>
          </p:cNvPr>
          <p:cNvSpPr/>
          <p:nvPr/>
        </p:nvSpPr>
        <p:spPr>
          <a:xfrm>
            <a:off x="4006061" y="1370351"/>
            <a:ext cx="4042718" cy="3917199"/>
          </a:xfrm>
          <a:prstGeom prst="donut">
            <a:avLst>
              <a:gd name="adj" fmla="val 18481"/>
            </a:avLst>
          </a:prstGeom>
          <a:solidFill>
            <a:srgbClr val="FF6365">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Circle: Hollow 5">
            <a:extLst>
              <a:ext uri="{FF2B5EF4-FFF2-40B4-BE49-F238E27FC236}">
                <a16:creationId xmlns:a16="http://schemas.microsoft.com/office/drawing/2014/main" id="{57DD885B-59D4-AE3C-007B-9C24BD201EE8}"/>
              </a:ext>
            </a:extLst>
          </p:cNvPr>
          <p:cNvSpPr/>
          <p:nvPr/>
        </p:nvSpPr>
        <p:spPr>
          <a:xfrm>
            <a:off x="2649185" y="-22855"/>
            <a:ext cx="6705600" cy="6705590"/>
          </a:xfrm>
          <a:prstGeom prst="donut">
            <a:avLst>
              <a:gd name="adj" fmla="val 11526"/>
            </a:avLst>
          </a:prstGeom>
          <a:solidFill>
            <a:srgbClr val="9BAAC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Circle: Hollow 6">
            <a:extLst>
              <a:ext uri="{FF2B5EF4-FFF2-40B4-BE49-F238E27FC236}">
                <a16:creationId xmlns:a16="http://schemas.microsoft.com/office/drawing/2014/main" id="{8E969968-5B0E-5D55-7EBC-BF0C45F8ABE2}"/>
              </a:ext>
            </a:extLst>
          </p:cNvPr>
          <p:cNvSpPr/>
          <p:nvPr/>
        </p:nvSpPr>
        <p:spPr>
          <a:xfrm>
            <a:off x="3421380" y="744784"/>
            <a:ext cx="5212080" cy="5168335"/>
          </a:xfrm>
          <a:prstGeom prst="donut">
            <a:avLst>
              <a:gd name="adj" fmla="val 11526"/>
            </a:avLst>
          </a:prstGeom>
          <a:solidFill>
            <a:srgbClr val="B6435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Rectangle 7">
            <a:extLst>
              <a:ext uri="{FF2B5EF4-FFF2-40B4-BE49-F238E27FC236}">
                <a16:creationId xmlns:a16="http://schemas.microsoft.com/office/drawing/2014/main" id="{B1DF97E7-E554-5806-BD3C-8CE10FA1DB3E}"/>
              </a:ext>
            </a:extLst>
          </p:cNvPr>
          <p:cNvSpPr/>
          <p:nvPr/>
        </p:nvSpPr>
        <p:spPr>
          <a:xfrm>
            <a:off x="4126356" y="550938"/>
            <a:ext cx="3751258" cy="1007991"/>
          </a:xfrm>
          <a:prstGeom prst="rect">
            <a:avLst/>
          </a:prstGeom>
          <a:noFill/>
        </p:spPr>
        <p:txBody>
          <a:bodyPr wrap="square" lIns="91440" tIns="45720" rIns="91440" bIns="45720">
            <a:prstTxWarp prst="textArchUp">
              <a:avLst>
                <a:gd name="adj" fmla="val 11398940"/>
              </a:avLst>
            </a:prstTxWarp>
            <a:spAutoFit/>
          </a:bodyPr>
          <a:lstStyle/>
          <a:p>
            <a:pPr algn="ctr"/>
            <a:r>
              <a:rPr lang="en-US" sz="2800" dirty="0">
                <a:ln w="0"/>
                <a:effectLst>
                  <a:outerShdw blurRad="38100" dist="19050" dir="2700000" algn="tl" rotWithShape="0">
                    <a:schemeClr val="dk1">
                      <a:alpha val="40000"/>
                    </a:schemeClr>
                  </a:outerShdw>
                </a:effectLst>
              </a:rPr>
              <a:t>Foot – </a:t>
            </a:r>
            <a:r>
              <a:rPr lang="en-US" sz="3600" dirty="0">
                <a:ln w="0"/>
                <a:effectLst>
                  <a:outerShdw blurRad="38100" dist="19050" dir="2700000" algn="tl" rotWithShape="0">
                    <a:schemeClr val="dk1">
                      <a:alpha val="40000"/>
                    </a:schemeClr>
                  </a:outerShdw>
                </a:effectLst>
              </a:rPr>
              <a:t>washing</a:t>
            </a:r>
            <a:r>
              <a:rPr lang="en-US" sz="2800" dirty="0">
                <a:ln w="0"/>
                <a:effectLst>
                  <a:outerShdw blurRad="38100" dist="19050" dir="2700000" algn="tl" rotWithShape="0">
                    <a:schemeClr val="dk1">
                      <a:alpha val="40000"/>
                    </a:schemeClr>
                  </a:outerShdw>
                </a:effectLst>
              </a:rPr>
              <a:t> John 13:1-38</a:t>
            </a:r>
          </a:p>
        </p:txBody>
      </p:sp>
      <p:sp>
        <p:nvSpPr>
          <p:cNvPr id="13" name="Rectangle 12">
            <a:extLst>
              <a:ext uri="{FF2B5EF4-FFF2-40B4-BE49-F238E27FC236}">
                <a16:creationId xmlns:a16="http://schemas.microsoft.com/office/drawing/2014/main" id="{0FAA448F-7EAB-4B99-152A-01EDB274CFD0}"/>
              </a:ext>
            </a:extLst>
          </p:cNvPr>
          <p:cNvSpPr/>
          <p:nvPr/>
        </p:nvSpPr>
        <p:spPr>
          <a:xfrm>
            <a:off x="4126356" y="5201340"/>
            <a:ext cx="3751258" cy="1007991"/>
          </a:xfrm>
          <a:prstGeom prst="rect">
            <a:avLst/>
          </a:prstGeom>
          <a:noFill/>
        </p:spPr>
        <p:txBody>
          <a:bodyPr wrap="square" lIns="91440" tIns="45720" rIns="91440" bIns="45720">
            <a:prstTxWarp prst="textArchDown">
              <a:avLst/>
            </a:prstTxWarp>
            <a:spAutoFit/>
          </a:bodyPr>
          <a:lstStyle/>
          <a:p>
            <a:pPr algn="ctr"/>
            <a:r>
              <a:rPr lang="en-US" sz="2800" dirty="0">
                <a:ln w="0"/>
                <a:effectLst>
                  <a:outerShdw blurRad="38100" dist="19050" dir="2700000" algn="tl" rotWithShape="0">
                    <a:schemeClr val="dk1">
                      <a:alpha val="40000"/>
                    </a:schemeClr>
                  </a:outerShdw>
                </a:effectLst>
              </a:rPr>
              <a:t>Jesus’ Prayer John 17:1-26</a:t>
            </a:r>
          </a:p>
        </p:txBody>
      </p:sp>
      <p:sp>
        <p:nvSpPr>
          <p:cNvPr id="14" name="Rectangle 13">
            <a:extLst>
              <a:ext uri="{FF2B5EF4-FFF2-40B4-BE49-F238E27FC236}">
                <a16:creationId xmlns:a16="http://schemas.microsoft.com/office/drawing/2014/main" id="{FD7D8D5D-6EA6-95B4-826B-7732C509186C}"/>
              </a:ext>
            </a:extLst>
          </p:cNvPr>
          <p:cNvSpPr/>
          <p:nvPr/>
        </p:nvSpPr>
        <p:spPr>
          <a:xfrm>
            <a:off x="4639692" y="2743927"/>
            <a:ext cx="2805218" cy="1338828"/>
          </a:xfrm>
          <a:prstGeom prst="rect">
            <a:avLst/>
          </a:prstGeom>
          <a:noFill/>
        </p:spPr>
        <p:txBody>
          <a:bodyPr wrap="square" lIns="91440" tIns="45720" rIns="91440" bIns="45720">
            <a:spAutoFit/>
          </a:bodyPr>
          <a:lstStyle/>
          <a:p>
            <a:pPr algn="ctr"/>
            <a:r>
              <a:rPr lang="en-US" sz="2700" b="0" cap="none" spc="0" dirty="0">
                <a:ln w="0"/>
                <a:solidFill>
                  <a:schemeClr val="tx1"/>
                </a:solidFill>
                <a:effectLst>
                  <a:outerShdw blurRad="38100" dist="19050" dir="2700000" algn="tl" rotWithShape="0">
                    <a:schemeClr val="dk1">
                      <a:alpha val="40000"/>
                    </a:schemeClr>
                  </a:outerShdw>
                </a:effectLst>
              </a:rPr>
              <a:t>Vine </a:t>
            </a:r>
            <a:r>
              <a:rPr lang="en-US" sz="2700" dirty="0">
                <a:ln w="0"/>
                <a:effectLst>
                  <a:outerShdw blurRad="38100" dist="19050" dir="2700000" algn="tl" rotWithShape="0">
                    <a:schemeClr val="dk1">
                      <a:alpha val="40000"/>
                    </a:schemeClr>
                  </a:outerShdw>
                </a:effectLst>
              </a:rPr>
              <a:t>&amp; </a:t>
            </a:r>
            <a:r>
              <a:rPr lang="en-US" sz="2700" b="0" cap="none" spc="0" dirty="0">
                <a:ln w="0"/>
                <a:solidFill>
                  <a:schemeClr val="tx1"/>
                </a:solidFill>
                <a:effectLst>
                  <a:outerShdw blurRad="38100" dist="19050" dir="2700000" algn="tl" rotWithShape="0">
                    <a:schemeClr val="dk1">
                      <a:alpha val="40000"/>
                    </a:schemeClr>
                  </a:outerShdw>
                </a:effectLst>
              </a:rPr>
              <a:t>Branches </a:t>
            </a:r>
          </a:p>
          <a:p>
            <a:pPr algn="ctr"/>
            <a:r>
              <a:rPr lang="en-US" sz="2700" dirty="0">
                <a:ln w="0"/>
                <a:effectLst>
                  <a:outerShdw blurRad="38100" dist="19050" dir="2700000" algn="tl" rotWithShape="0">
                    <a:schemeClr val="dk1">
                      <a:alpha val="40000"/>
                    </a:schemeClr>
                  </a:outerShdw>
                </a:effectLst>
              </a:rPr>
              <a:t>Illustration</a:t>
            </a:r>
          </a:p>
          <a:p>
            <a:pPr algn="ctr"/>
            <a:r>
              <a:rPr lang="en-US" sz="2700" b="0" cap="none" spc="0" dirty="0">
                <a:ln w="0"/>
                <a:solidFill>
                  <a:schemeClr val="tx1"/>
                </a:solidFill>
                <a:effectLst>
                  <a:outerShdw blurRad="38100" dist="19050" dir="2700000" algn="tl" rotWithShape="0">
                    <a:schemeClr val="dk1">
                      <a:alpha val="40000"/>
                    </a:schemeClr>
                  </a:outerShdw>
                </a:effectLst>
              </a:rPr>
              <a:t>John 15:1-25</a:t>
            </a:r>
          </a:p>
        </p:txBody>
      </p:sp>
    </p:spTree>
    <p:extLst>
      <p:ext uri="{BB962C8B-B14F-4D97-AF65-F5344CB8AC3E}">
        <p14:creationId xmlns:p14="http://schemas.microsoft.com/office/powerpoint/2010/main" val="1911741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p:txBody>
          <a:bodyPr/>
          <a:lstStyle/>
          <a:p>
            <a:pPr algn="ctr"/>
            <a:r>
              <a:rPr lang="en-US" sz="4400" dirty="0">
                <a:solidFill>
                  <a:prstClr val="black"/>
                </a:solidFill>
                <a:latin typeface="Nova"/>
                <a:sym typeface="Wingdings 2" panose="05020102010507070707" pitchFamily="18" charset="2"/>
              </a:rPr>
              <a:t> </a:t>
            </a:r>
            <a:r>
              <a:rPr lang="en-US" sz="4400" dirty="0">
                <a:solidFill>
                  <a:prstClr val="black"/>
                </a:solidFill>
                <a:latin typeface="Nova"/>
              </a:rPr>
              <a:t>Fruitful year </a:t>
            </a:r>
            <a:r>
              <a:rPr lang="en-US" sz="4400" dirty="0">
                <a:solidFill>
                  <a:prstClr val="black"/>
                </a:solidFill>
                <a:latin typeface="Nova"/>
                <a:sym typeface="Wingdings 2" panose="05020102010507070707" pitchFamily="18" charset="2"/>
              </a:rPr>
              <a:t></a:t>
            </a:r>
            <a:br>
              <a:rPr lang="en-US" sz="4400" dirty="0">
                <a:solidFill>
                  <a:prstClr val="black"/>
                </a:solidFill>
                <a:latin typeface="Nova"/>
              </a:rPr>
            </a:br>
            <a:endParaRPr lang="en-US" dirty="0"/>
          </a:p>
        </p:txBody>
      </p:sp>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p:txBody>
          <a:bodyPr/>
          <a:lstStyle/>
          <a:p>
            <a:pPr marL="0" indent="0">
              <a:lnSpc>
                <a:spcPct val="107000"/>
              </a:lnSpc>
              <a:spcBef>
                <a:spcPts val="0"/>
              </a:spcBef>
              <a:spcAft>
                <a:spcPts val="800"/>
              </a:spcAft>
              <a:buNone/>
            </a:pPr>
            <a:r>
              <a:rPr lang="en-US" sz="3600" b="1" kern="0" dirty="0">
                <a:effectLst/>
                <a:latin typeface="Arial" panose="020B0604020202020204" pitchFamily="34" charset="0"/>
                <a:ea typeface="Calibri" panose="020F0502020204030204" pitchFamily="34" charset="0"/>
                <a:cs typeface="Times New Roman" panose="02020603050405020304" pitchFamily="18" charset="0"/>
              </a:rPr>
              <a:t>John 17:25-26 </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O righteous Father, even though the world does not know you, I know you, and these know that you have sent me.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26</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I made known to them your name, and I will continue to make it known, that the love with which you have loved me may be in them, and I in them.</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94289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owl of fruit on a plate&#10;&#10;Description automatically generated">
            <a:extLst>
              <a:ext uri="{FF2B5EF4-FFF2-40B4-BE49-F238E27FC236}">
                <a16:creationId xmlns:a16="http://schemas.microsoft.com/office/drawing/2014/main" id="{23EDB6E6-1BDF-C8B6-ADB2-CC64CBEA9EB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321" r="-2" b="14453"/>
          <a:stretch/>
        </p:blipFill>
        <p:spPr>
          <a:xfrm>
            <a:off x="-6588" y="10"/>
            <a:ext cx="12198588" cy="6857990"/>
          </a:xfrm>
          <a:prstGeom prst="rect">
            <a:avLst/>
          </a:prstGeom>
        </p:spPr>
      </p:pic>
      <p:sp>
        <p:nvSpPr>
          <p:cNvPr id="2" name="Flowchart: Connector 1">
            <a:extLst>
              <a:ext uri="{FF2B5EF4-FFF2-40B4-BE49-F238E27FC236}">
                <a16:creationId xmlns:a16="http://schemas.microsoft.com/office/drawing/2014/main" id="{163A4D52-FDAB-435A-0C65-A5AA2180F6B8}"/>
              </a:ext>
            </a:extLst>
          </p:cNvPr>
          <p:cNvSpPr/>
          <p:nvPr/>
        </p:nvSpPr>
        <p:spPr>
          <a:xfrm>
            <a:off x="4739640" y="2118360"/>
            <a:ext cx="2560320" cy="2423160"/>
          </a:xfrm>
          <a:prstGeom prst="flowChartConnector">
            <a:avLst/>
          </a:prstGeom>
          <a:solidFill>
            <a:srgbClr val="FFF443">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4" name="Circle: Hollow 3">
            <a:extLst>
              <a:ext uri="{FF2B5EF4-FFF2-40B4-BE49-F238E27FC236}">
                <a16:creationId xmlns:a16="http://schemas.microsoft.com/office/drawing/2014/main" id="{3D5D89EE-70DB-CB13-3033-D10E5E05538D}"/>
              </a:ext>
            </a:extLst>
          </p:cNvPr>
          <p:cNvSpPr/>
          <p:nvPr/>
        </p:nvSpPr>
        <p:spPr>
          <a:xfrm>
            <a:off x="3998441" y="1370351"/>
            <a:ext cx="4042718" cy="3917199"/>
          </a:xfrm>
          <a:prstGeom prst="donut">
            <a:avLst>
              <a:gd name="adj" fmla="val 18481"/>
            </a:avLst>
          </a:prstGeom>
          <a:solidFill>
            <a:srgbClr val="FF6365">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Circle: Hollow 5">
            <a:extLst>
              <a:ext uri="{FF2B5EF4-FFF2-40B4-BE49-F238E27FC236}">
                <a16:creationId xmlns:a16="http://schemas.microsoft.com/office/drawing/2014/main" id="{57DD885B-59D4-AE3C-007B-9C24BD201EE8}"/>
              </a:ext>
            </a:extLst>
          </p:cNvPr>
          <p:cNvSpPr/>
          <p:nvPr/>
        </p:nvSpPr>
        <p:spPr>
          <a:xfrm>
            <a:off x="2649185" y="-22855"/>
            <a:ext cx="6705600" cy="6705590"/>
          </a:xfrm>
          <a:prstGeom prst="donut">
            <a:avLst>
              <a:gd name="adj" fmla="val 11526"/>
            </a:avLst>
          </a:prstGeom>
          <a:solidFill>
            <a:srgbClr val="9BAAC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Circle: Hollow 6">
            <a:extLst>
              <a:ext uri="{FF2B5EF4-FFF2-40B4-BE49-F238E27FC236}">
                <a16:creationId xmlns:a16="http://schemas.microsoft.com/office/drawing/2014/main" id="{8E969968-5B0E-5D55-7EBC-BF0C45F8ABE2}"/>
              </a:ext>
            </a:extLst>
          </p:cNvPr>
          <p:cNvSpPr/>
          <p:nvPr/>
        </p:nvSpPr>
        <p:spPr>
          <a:xfrm>
            <a:off x="3421380" y="744784"/>
            <a:ext cx="5212080" cy="5168335"/>
          </a:xfrm>
          <a:prstGeom prst="donut">
            <a:avLst>
              <a:gd name="adj" fmla="val 11526"/>
            </a:avLst>
          </a:prstGeom>
          <a:solidFill>
            <a:srgbClr val="B6435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Rectangle 7">
            <a:extLst>
              <a:ext uri="{FF2B5EF4-FFF2-40B4-BE49-F238E27FC236}">
                <a16:creationId xmlns:a16="http://schemas.microsoft.com/office/drawing/2014/main" id="{B1DF97E7-E554-5806-BD3C-8CE10FA1DB3E}"/>
              </a:ext>
            </a:extLst>
          </p:cNvPr>
          <p:cNvSpPr/>
          <p:nvPr/>
        </p:nvSpPr>
        <p:spPr>
          <a:xfrm>
            <a:off x="4126356" y="550938"/>
            <a:ext cx="3751258" cy="1007991"/>
          </a:xfrm>
          <a:prstGeom prst="rect">
            <a:avLst/>
          </a:prstGeom>
          <a:noFill/>
        </p:spPr>
        <p:txBody>
          <a:bodyPr wrap="square" lIns="91440" tIns="45720" rIns="91440" bIns="45720">
            <a:prstTxWarp prst="textArchUp">
              <a:avLst>
                <a:gd name="adj" fmla="val 11398940"/>
              </a:avLst>
            </a:prstTxWarp>
            <a:spAutoFit/>
          </a:bodyPr>
          <a:lstStyle/>
          <a:p>
            <a:pPr algn="ctr"/>
            <a:r>
              <a:rPr lang="en-US" sz="2800" dirty="0">
                <a:ln w="0"/>
                <a:effectLst>
                  <a:outerShdw blurRad="38100" dist="19050" dir="2700000" algn="tl" rotWithShape="0">
                    <a:schemeClr val="dk1">
                      <a:alpha val="40000"/>
                    </a:schemeClr>
                  </a:outerShdw>
                </a:effectLst>
              </a:rPr>
              <a:t>Foot – </a:t>
            </a:r>
            <a:r>
              <a:rPr lang="en-US" sz="3600" dirty="0">
                <a:ln w="0"/>
                <a:effectLst>
                  <a:outerShdw blurRad="38100" dist="19050" dir="2700000" algn="tl" rotWithShape="0">
                    <a:schemeClr val="dk1">
                      <a:alpha val="40000"/>
                    </a:schemeClr>
                  </a:outerShdw>
                </a:effectLst>
              </a:rPr>
              <a:t>washing</a:t>
            </a:r>
            <a:r>
              <a:rPr lang="en-US" sz="2800" dirty="0">
                <a:ln w="0"/>
                <a:effectLst>
                  <a:outerShdw blurRad="38100" dist="19050" dir="2700000" algn="tl" rotWithShape="0">
                    <a:schemeClr val="dk1">
                      <a:alpha val="40000"/>
                    </a:schemeClr>
                  </a:outerShdw>
                </a:effectLst>
              </a:rPr>
              <a:t> John 13:1-38</a:t>
            </a:r>
          </a:p>
        </p:txBody>
      </p:sp>
      <p:sp>
        <p:nvSpPr>
          <p:cNvPr id="9" name="Rectangle 8">
            <a:extLst>
              <a:ext uri="{FF2B5EF4-FFF2-40B4-BE49-F238E27FC236}">
                <a16:creationId xmlns:a16="http://schemas.microsoft.com/office/drawing/2014/main" id="{652A8FCD-C299-3B62-A1B8-1C557A958750}"/>
              </a:ext>
            </a:extLst>
          </p:cNvPr>
          <p:cNvSpPr/>
          <p:nvPr/>
        </p:nvSpPr>
        <p:spPr>
          <a:xfrm>
            <a:off x="4414327" y="1219726"/>
            <a:ext cx="3421396" cy="1007991"/>
          </a:xfrm>
          <a:prstGeom prst="rect">
            <a:avLst/>
          </a:prstGeom>
          <a:noFill/>
        </p:spPr>
        <p:txBody>
          <a:bodyPr wrap="square" lIns="91440" tIns="45720" rIns="91440" bIns="45720">
            <a:prstTxWarp prst="textArchUp">
              <a:avLst>
                <a:gd name="adj" fmla="val 11398940"/>
              </a:avLst>
            </a:prstTxWarp>
            <a:spAutoFit/>
          </a:bodyPr>
          <a:lstStyle/>
          <a:p>
            <a:pPr algn="ctr"/>
            <a:r>
              <a:rPr lang="en-US" sz="3600" dirty="0">
                <a:ln w="0"/>
                <a:effectLst>
                  <a:outerShdw blurRad="38100" dist="19050" dir="2700000" algn="tl" rotWithShape="0">
                    <a:schemeClr val="dk1">
                      <a:alpha val="40000"/>
                    </a:schemeClr>
                  </a:outerShdw>
                </a:effectLst>
              </a:rPr>
              <a:t>Loneliness and Anxiety John 14:1-14</a:t>
            </a:r>
          </a:p>
        </p:txBody>
      </p:sp>
      <p:sp>
        <p:nvSpPr>
          <p:cNvPr id="12" name="Rectangle 11">
            <a:extLst>
              <a:ext uri="{FF2B5EF4-FFF2-40B4-BE49-F238E27FC236}">
                <a16:creationId xmlns:a16="http://schemas.microsoft.com/office/drawing/2014/main" id="{82A755A7-0507-B9CC-366E-3EE85E421DE1}"/>
              </a:ext>
            </a:extLst>
          </p:cNvPr>
          <p:cNvSpPr/>
          <p:nvPr/>
        </p:nvSpPr>
        <p:spPr>
          <a:xfrm>
            <a:off x="4344189" y="4575771"/>
            <a:ext cx="3561671" cy="1007991"/>
          </a:xfrm>
          <a:prstGeom prst="rect">
            <a:avLst/>
          </a:prstGeom>
          <a:noFill/>
        </p:spPr>
        <p:txBody>
          <a:bodyPr wrap="square" lIns="91440" tIns="45720" rIns="91440" bIns="45720">
            <a:prstTxWarp prst="textArchDown">
              <a:avLst/>
            </a:prstTxWarp>
            <a:spAutoFit/>
          </a:bodyPr>
          <a:lstStyle/>
          <a:p>
            <a:pPr algn="ctr"/>
            <a:r>
              <a:rPr lang="en-US" sz="2800" dirty="0">
                <a:ln w="0"/>
                <a:effectLst>
                  <a:outerShdw blurRad="38100" dist="19050" dir="2700000" algn="tl" rotWithShape="0">
                    <a:schemeClr val="dk1">
                      <a:alpha val="40000"/>
                    </a:schemeClr>
                  </a:outerShdw>
                </a:effectLst>
              </a:rPr>
              <a:t>Loneliness and Anxiety John 16:16-33</a:t>
            </a:r>
          </a:p>
        </p:txBody>
      </p:sp>
      <p:sp>
        <p:nvSpPr>
          <p:cNvPr id="13" name="Rectangle 12">
            <a:extLst>
              <a:ext uri="{FF2B5EF4-FFF2-40B4-BE49-F238E27FC236}">
                <a16:creationId xmlns:a16="http://schemas.microsoft.com/office/drawing/2014/main" id="{0FAA448F-7EAB-4B99-152A-01EDB274CFD0}"/>
              </a:ext>
            </a:extLst>
          </p:cNvPr>
          <p:cNvSpPr/>
          <p:nvPr/>
        </p:nvSpPr>
        <p:spPr>
          <a:xfrm>
            <a:off x="4126356" y="5201340"/>
            <a:ext cx="3751258" cy="1007991"/>
          </a:xfrm>
          <a:prstGeom prst="rect">
            <a:avLst/>
          </a:prstGeom>
          <a:noFill/>
        </p:spPr>
        <p:txBody>
          <a:bodyPr wrap="square" lIns="91440" tIns="45720" rIns="91440" bIns="45720">
            <a:prstTxWarp prst="textArchDown">
              <a:avLst/>
            </a:prstTxWarp>
            <a:spAutoFit/>
          </a:bodyPr>
          <a:lstStyle/>
          <a:p>
            <a:pPr algn="ctr"/>
            <a:r>
              <a:rPr lang="en-US" sz="2800" dirty="0">
                <a:ln w="0"/>
                <a:effectLst>
                  <a:outerShdw blurRad="38100" dist="19050" dir="2700000" algn="tl" rotWithShape="0">
                    <a:schemeClr val="dk1">
                      <a:alpha val="40000"/>
                    </a:schemeClr>
                  </a:outerShdw>
                </a:effectLst>
              </a:rPr>
              <a:t>Jesus’ Prayer John 17:1-26</a:t>
            </a:r>
          </a:p>
        </p:txBody>
      </p:sp>
      <p:sp>
        <p:nvSpPr>
          <p:cNvPr id="14" name="Rectangle 13">
            <a:extLst>
              <a:ext uri="{FF2B5EF4-FFF2-40B4-BE49-F238E27FC236}">
                <a16:creationId xmlns:a16="http://schemas.microsoft.com/office/drawing/2014/main" id="{FD7D8D5D-6EA6-95B4-826B-7732C509186C}"/>
              </a:ext>
            </a:extLst>
          </p:cNvPr>
          <p:cNvSpPr/>
          <p:nvPr/>
        </p:nvSpPr>
        <p:spPr>
          <a:xfrm>
            <a:off x="4639692" y="2743927"/>
            <a:ext cx="2805218" cy="1338828"/>
          </a:xfrm>
          <a:prstGeom prst="rect">
            <a:avLst/>
          </a:prstGeom>
          <a:noFill/>
        </p:spPr>
        <p:txBody>
          <a:bodyPr wrap="square" lIns="91440" tIns="45720" rIns="91440" bIns="45720">
            <a:spAutoFit/>
          </a:bodyPr>
          <a:lstStyle/>
          <a:p>
            <a:pPr algn="ctr"/>
            <a:r>
              <a:rPr lang="en-US" sz="2700" b="0" cap="none" spc="0" dirty="0">
                <a:ln w="0"/>
                <a:solidFill>
                  <a:schemeClr val="tx1"/>
                </a:solidFill>
                <a:effectLst>
                  <a:outerShdw blurRad="38100" dist="19050" dir="2700000" algn="tl" rotWithShape="0">
                    <a:schemeClr val="dk1">
                      <a:alpha val="40000"/>
                    </a:schemeClr>
                  </a:outerShdw>
                </a:effectLst>
              </a:rPr>
              <a:t>Vine </a:t>
            </a:r>
            <a:r>
              <a:rPr lang="en-US" sz="2700" dirty="0">
                <a:ln w="0"/>
                <a:effectLst>
                  <a:outerShdw blurRad="38100" dist="19050" dir="2700000" algn="tl" rotWithShape="0">
                    <a:schemeClr val="dk1">
                      <a:alpha val="40000"/>
                    </a:schemeClr>
                  </a:outerShdw>
                </a:effectLst>
              </a:rPr>
              <a:t>&amp; </a:t>
            </a:r>
            <a:r>
              <a:rPr lang="en-US" sz="2700" b="0" cap="none" spc="0" dirty="0">
                <a:ln w="0"/>
                <a:solidFill>
                  <a:schemeClr val="tx1"/>
                </a:solidFill>
                <a:effectLst>
                  <a:outerShdw blurRad="38100" dist="19050" dir="2700000" algn="tl" rotWithShape="0">
                    <a:schemeClr val="dk1">
                      <a:alpha val="40000"/>
                    </a:schemeClr>
                  </a:outerShdw>
                </a:effectLst>
              </a:rPr>
              <a:t>Branches </a:t>
            </a:r>
          </a:p>
          <a:p>
            <a:pPr algn="ctr"/>
            <a:r>
              <a:rPr lang="en-US" sz="2700" dirty="0">
                <a:ln w="0"/>
                <a:effectLst>
                  <a:outerShdw blurRad="38100" dist="19050" dir="2700000" algn="tl" rotWithShape="0">
                    <a:schemeClr val="dk1">
                      <a:alpha val="40000"/>
                    </a:schemeClr>
                  </a:outerShdw>
                </a:effectLst>
              </a:rPr>
              <a:t>Illustration</a:t>
            </a:r>
          </a:p>
          <a:p>
            <a:pPr algn="ctr"/>
            <a:r>
              <a:rPr lang="en-US" sz="2700" b="0" cap="none" spc="0" dirty="0">
                <a:ln w="0"/>
                <a:solidFill>
                  <a:schemeClr val="tx1"/>
                </a:solidFill>
                <a:effectLst>
                  <a:outerShdw blurRad="38100" dist="19050" dir="2700000" algn="tl" rotWithShape="0">
                    <a:schemeClr val="dk1">
                      <a:alpha val="40000"/>
                    </a:schemeClr>
                  </a:outerShdw>
                </a:effectLst>
              </a:rPr>
              <a:t>John 15:1-25</a:t>
            </a:r>
          </a:p>
        </p:txBody>
      </p:sp>
    </p:spTree>
    <p:extLst>
      <p:ext uri="{BB962C8B-B14F-4D97-AF65-F5344CB8AC3E}">
        <p14:creationId xmlns:p14="http://schemas.microsoft.com/office/powerpoint/2010/main" val="2619805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p:txBody>
          <a:bodyPr/>
          <a:lstStyle/>
          <a:p>
            <a:pPr algn="ctr"/>
            <a:r>
              <a:rPr lang="en-US" sz="4400" dirty="0">
                <a:solidFill>
                  <a:prstClr val="black"/>
                </a:solidFill>
                <a:latin typeface="Nova"/>
                <a:sym typeface="Wingdings 2" panose="05020102010507070707" pitchFamily="18" charset="2"/>
              </a:rPr>
              <a:t> </a:t>
            </a:r>
            <a:r>
              <a:rPr lang="en-US" sz="4400" dirty="0">
                <a:solidFill>
                  <a:prstClr val="black"/>
                </a:solidFill>
                <a:latin typeface="Nova"/>
              </a:rPr>
              <a:t>Fruitful year </a:t>
            </a:r>
            <a:r>
              <a:rPr lang="en-US" sz="4400" dirty="0">
                <a:solidFill>
                  <a:prstClr val="black"/>
                </a:solidFill>
                <a:latin typeface="Nova"/>
                <a:sym typeface="Wingdings 2" panose="05020102010507070707" pitchFamily="18" charset="2"/>
              </a:rPr>
              <a:t></a:t>
            </a:r>
            <a:br>
              <a:rPr lang="en-US" sz="4400" dirty="0">
                <a:solidFill>
                  <a:prstClr val="black"/>
                </a:solidFill>
                <a:latin typeface="Nova"/>
              </a:rPr>
            </a:br>
            <a:endParaRPr lang="en-US" dirty="0"/>
          </a:p>
        </p:txBody>
      </p:sp>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p:txBody>
          <a:bodyPr/>
          <a:lstStyle/>
          <a:p>
            <a:pPr marL="0" indent="0">
              <a:lnSpc>
                <a:spcPct val="107000"/>
              </a:lnSpc>
              <a:spcBef>
                <a:spcPts val="0"/>
              </a:spcBef>
              <a:spcAft>
                <a:spcPts val="800"/>
              </a:spcAft>
              <a:buNone/>
            </a:pPr>
            <a:r>
              <a:rPr lang="en-US" sz="3600" b="1" kern="0" dirty="0">
                <a:effectLst/>
                <a:latin typeface="Arial" panose="020B0604020202020204" pitchFamily="34" charset="0"/>
                <a:ea typeface="Calibri" panose="020F0502020204030204" pitchFamily="34" charset="0"/>
                <a:cs typeface="Times New Roman" panose="02020603050405020304" pitchFamily="18" charset="0"/>
              </a:rPr>
              <a:t>John 14:1-3 </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Let not your hearts be troubled. Believe in God;</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 </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believe also in me.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2</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In my Father's house are many rooms. If it were not so, would I have told you that I go to prepare a place for you?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3</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And if I go and prepare a place for you, I will come again and will take you to myself, that where I am you may be also.</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07724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p:txBody>
          <a:bodyPr/>
          <a:lstStyle/>
          <a:p>
            <a:pPr algn="ctr"/>
            <a:r>
              <a:rPr lang="en-US" sz="4400" dirty="0">
                <a:solidFill>
                  <a:prstClr val="black"/>
                </a:solidFill>
                <a:latin typeface="Nova"/>
                <a:sym typeface="Wingdings 2" panose="05020102010507070707" pitchFamily="18" charset="2"/>
              </a:rPr>
              <a:t> </a:t>
            </a:r>
            <a:r>
              <a:rPr lang="en-US" sz="4400" dirty="0">
                <a:solidFill>
                  <a:prstClr val="black"/>
                </a:solidFill>
                <a:latin typeface="Nova"/>
              </a:rPr>
              <a:t>Fruitful year </a:t>
            </a:r>
            <a:r>
              <a:rPr lang="en-US" sz="4400" dirty="0">
                <a:solidFill>
                  <a:prstClr val="black"/>
                </a:solidFill>
                <a:latin typeface="Nova"/>
                <a:sym typeface="Wingdings 2" panose="05020102010507070707" pitchFamily="18" charset="2"/>
              </a:rPr>
              <a:t></a:t>
            </a:r>
            <a:br>
              <a:rPr lang="en-US" sz="4400" dirty="0">
                <a:solidFill>
                  <a:prstClr val="black"/>
                </a:solidFill>
                <a:latin typeface="Nova"/>
              </a:rPr>
            </a:br>
            <a:endParaRPr lang="en-US" dirty="0"/>
          </a:p>
        </p:txBody>
      </p:sp>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p:txBody>
          <a:bodyPr>
            <a:normAutofit lnSpcReduction="10000"/>
          </a:bodyPr>
          <a:lstStyle/>
          <a:p>
            <a:pPr marL="0" indent="0">
              <a:lnSpc>
                <a:spcPct val="107000"/>
              </a:lnSpc>
              <a:spcBef>
                <a:spcPts val="0"/>
              </a:spcBef>
              <a:spcAft>
                <a:spcPts val="800"/>
              </a:spcAft>
              <a:buNone/>
            </a:pPr>
            <a:r>
              <a:rPr lang="en-US" sz="3600" b="1" kern="0" dirty="0">
                <a:effectLst/>
                <a:latin typeface="Arial" panose="020B0604020202020204" pitchFamily="34" charset="0"/>
                <a:ea typeface="Calibri" panose="020F0502020204030204" pitchFamily="34" charset="0"/>
                <a:cs typeface="Times New Roman" panose="02020603050405020304" pitchFamily="18" charset="0"/>
              </a:rPr>
              <a:t>John 16:20 </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Truly, truly, I say to you, you will weep and lament, but the world will rejoice. You will be sorrowful, but your sorrow will turn into joy. </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3600" b="1" kern="0" dirty="0">
                <a:effectLst/>
                <a:latin typeface="Arial" panose="020B0604020202020204" pitchFamily="34" charset="0"/>
                <a:ea typeface="Calibri" panose="020F0502020204030204" pitchFamily="34" charset="0"/>
                <a:cs typeface="Times New Roman" panose="02020603050405020304" pitchFamily="18" charset="0"/>
              </a:rPr>
              <a:t>John 16:33 </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I have said these things to you, that in me you may have peace. In the world you will have tribulation. But take heart; I have overcome the world.</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85680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owl of fruit on a plate&#10;&#10;Description automatically generated">
            <a:extLst>
              <a:ext uri="{FF2B5EF4-FFF2-40B4-BE49-F238E27FC236}">
                <a16:creationId xmlns:a16="http://schemas.microsoft.com/office/drawing/2014/main" id="{23EDB6E6-1BDF-C8B6-ADB2-CC64CBEA9EB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321" r="-2" b="14453"/>
          <a:stretch/>
        </p:blipFill>
        <p:spPr>
          <a:xfrm>
            <a:off x="-6588" y="10"/>
            <a:ext cx="12198588" cy="6857990"/>
          </a:xfrm>
          <a:prstGeom prst="rect">
            <a:avLst/>
          </a:prstGeom>
        </p:spPr>
      </p:pic>
      <p:sp>
        <p:nvSpPr>
          <p:cNvPr id="2" name="Flowchart: Connector 1">
            <a:extLst>
              <a:ext uri="{FF2B5EF4-FFF2-40B4-BE49-F238E27FC236}">
                <a16:creationId xmlns:a16="http://schemas.microsoft.com/office/drawing/2014/main" id="{163A4D52-FDAB-435A-0C65-A5AA2180F6B8}"/>
              </a:ext>
            </a:extLst>
          </p:cNvPr>
          <p:cNvSpPr/>
          <p:nvPr/>
        </p:nvSpPr>
        <p:spPr>
          <a:xfrm>
            <a:off x="4739640" y="2118360"/>
            <a:ext cx="2560320" cy="2423160"/>
          </a:xfrm>
          <a:prstGeom prst="flowChartConnector">
            <a:avLst/>
          </a:prstGeom>
          <a:solidFill>
            <a:srgbClr val="FFF443">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4" name="Circle: Hollow 3">
            <a:extLst>
              <a:ext uri="{FF2B5EF4-FFF2-40B4-BE49-F238E27FC236}">
                <a16:creationId xmlns:a16="http://schemas.microsoft.com/office/drawing/2014/main" id="{3D5D89EE-70DB-CB13-3033-D10E5E05538D}"/>
              </a:ext>
            </a:extLst>
          </p:cNvPr>
          <p:cNvSpPr/>
          <p:nvPr/>
        </p:nvSpPr>
        <p:spPr>
          <a:xfrm>
            <a:off x="3998441" y="1370351"/>
            <a:ext cx="4042718" cy="3917199"/>
          </a:xfrm>
          <a:prstGeom prst="donut">
            <a:avLst>
              <a:gd name="adj" fmla="val 18481"/>
            </a:avLst>
          </a:prstGeom>
          <a:solidFill>
            <a:srgbClr val="FF6365">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Circle: Hollow 5">
            <a:extLst>
              <a:ext uri="{FF2B5EF4-FFF2-40B4-BE49-F238E27FC236}">
                <a16:creationId xmlns:a16="http://schemas.microsoft.com/office/drawing/2014/main" id="{57DD885B-59D4-AE3C-007B-9C24BD201EE8}"/>
              </a:ext>
            </a:extLst>
          </p:cNvPr>
          <p:cNvSpPr/>
          <p:nvPr/>
        </p:nvSpPr>
        <p:spPr>
          <a:xfrm>
            <a:off x="2649185" y="-22855"/>
            <a:ext cx="6705600" cy="6705590"/>
          </a:xfrm>
          <a:prstGeom prst="donut">
            <a:avLst>
              <a:gd name="adj" fmla="val 11526"/>
            </a:avLst>
          </a:prstGeom>
          <a:solidFill>
            <a:srgbClr val="9BAAC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Circle: Hollow 6">
            <a:extLst>
              <a:ext uri="{FF2B5EF4-FFF2-40B4-BE49-F238E27FC236}">
                <a16:creationId xmlns:a16="http://schemas.microsoft.com/office/drawing/2014/main" id="{8E969968-5B0E-5D55-7EBC-BF0C45F8ABE2}"/>
              </a:ext>
            </a:extLst>
          </p:cNvPr>
          <p:cNvSpPr/>
          <p:nvPr/>
        </p:nvSpPr>
        <p:spPr>
          <a:xfrm>
            <a:off x="3421380" y="744784"/>
            <a:ext cx="5212080" cy="5168335"/>
          </a:xfrm>
          <a:prstGeom prst="donut">
            <a:avLst>
              <a:gd name="adj" fmla="val 11526"/>
            </a:avLst>
          </a:prstGeom>
          <a:solidFill>
            <a:srgbClr val="B6435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Rectangle 7">
            <a:extLst>
              <a:ext uri="{FF2B5EF4-FFF2-40B4-BE49-F238E27FC236}">
                <a16:creationId xmlns:a16="http://schemas.microsoft.com/office/drawing/2014/main" id="{B1DF97E7-E554-5806-BD3C-8CE10FA1DB3E}"/>
              </a:ext>
            </a:extLst>
          </p:cNvPr>
          <p:cNvSpPr/>
          <p:nvPr/>
        </p:nvSpPr>
        <p:spPr>
          <a:xfrm>
            <a:off x="4126356" y="550938"/>
            <a:ext cx="3751258" cy="1007991"/>
          </a:xfrm>
          <a:prstGeom prst="rect">
            <a:avLst/>
          </a:prstGeom>
          <a:noFill/>
        </p:spPr>
        <p:txBody>
          <a:bodyPr wrap="square" lIns="91440" tIns="45720" rIns="91440" bIns="45720">
            <a:prstTxWarp prst="textArchUp">
              <a:avLst>
                <a:gd name="adj" fmla="val 11398940"/>
              </a:avLst>
            </a:prstTxWarp>
            <a:spAutoFit/>
          </a:bodyPr>
          <a:lstStyle/>
          <a:p>
            <a:pPr algn="ctr"/>
            <a:r>
              <a:rPr lang="en-US" sz="2800" dirty="0">
                <a:ln w="0"/>
                <a:effectLst>
                  <a:outerShdw blurRad="38100" dist="19050" dir="2700000" algn="tl" rotWithShape="0">
                    <a:schemeClr val="dk1">
                      <a:alpha val="40000"/>
                    </a:schemeClr>
                  </a:outerShdw>
                </a:effectLst>
              </a:rPr>
              <a:t>Foot – </a:t>
            </a:r>
            <a:r>
              <a:rPr lang="en-US" sz="3600" dirty="0">
                <a:ln w="0"/>
                <a:effectLst>
                  <a:outerShdw blurRad="38100" dist="19050" dir="2700000" algn="tl" rotWithShape="0">
                    <a:schemeClr val="dk1">
                      <a:alpha val="40000"/>
                    </a:schemeClr>
                  </a:outerShdw>
                </a:effectLst>
              </a:rPr>
              <a:t>washing</a:t>
            </a:r>
            <a:r>
              <a:rPr lang="en-US" sz="2800" dirty="0">
                <a:ln w="0"/>
                <a:effectLst>
                  <a:outerShdw blurRad="38100" dist="19050" dir="2700000" algn="tl" rotWithShape="0">
                    <a:schemeClr val="dk1">
                      <a:alpha val="40000"/>
                    </a:schemeClr>
                  </a:outerShdw>
                </a:effectLst>
              </a:rPr>
              <a:t> John 13:1-38</a:t>
            </a:r>
          </a:p>
        </p:txBody>
      </p:sp>
      <p:sp>
        <p:nvSpPr>
          <p:cNvPr id="9" name="Rectangle 8">
            <a:extLst>
              <a:ext uri="{FF2B5EF4-FFF2-40B4-BE49-F238E27FC236}">
                <a16:creationId xmlns:a16="http://schemas.microsoft.com/office/drawing/2014/main" id="{652A8FCD-C299-3B62-A1B8-1C557A958750}"/>
              </a:ext>
            </a:extLst>
          </p:cNvPr>
          <p:cNvSpPr/>
          <p:nvPr/>
        </p:nvSpPr>
        <p:spPr>
          <a:xfrm>
            <a:off x="4414327" y="1219726"/>
            <a:ext cx="3421396" cy="1007991"/>
          </a:xfrm>
          <a:prstGeom prst="rect">
            <a:avLst/>
          </a:prstGeom>
          <a:noFill/>
        </p:spPr>
        <p:txBody>
          <a:bodyPr wrap="square" lIns="91440" tIns="45720" rIns="91440" bIns="45720">
            <a:prstTxWarp prst="textArchUp">
              <a:avLst>
                <a:gd name="adj" fmla="val 11398940"/>
              </a:avLst>
            </a:prstTxWarp>
            <a:spAutoFit/>
          </a:bodyPr>
          <a:lstStyle/>
          <a:p>
            <a:pPr algn="ctr"/>
            <a:r>
              <a:rPr lang="en-US" sz="3600" dirty="0">
                <a:ln w="0"/>
                <a:effectLst>
                  <a:outerShdw blurRad="38100" dist="19050" dir="2700000" algn="tl" rotWithShape="0">
                    <a:schemeClr val="dk1">
                      <a:alpha val="40000"/>
                    </a:schemeClr>
                  </a:outerShdw>
                </a:effectLst>
              </a:rPr>
              <a:t>Loneliness and Anxiety John 14:1-14</a:t>
            </a:r>
          </a:p>
        </p:txBody>
      </p:sp>
      <p:sp>
        <p:nvSpPr>
          <p:cNvPr id="10" name="Rectangle 9">
            <a:extLst>
              <a:ext uri="{FF2B5EF4-FFF2-40B4-BE49-F238E27FC236}">
                <a16:creationId xmlns:a16="http://schemas.microsoft.com/office/drawing/2014/main" id="{EB245C10-519D-27AF-B281-5745E760AD3B}"/>
              </a:ext>
            </a:extLst>
          </p:cNvPr>
          <p:cNvSpPr/>
          <p:nvPr/>
        </p:nvSpPr>
        <p:spPr>
          <a:xfrm>
            <a:off x="4442155" y="1953104"/>
            <a:ext cx="3264115" cy="1007991"/>
          </a:xfrm>
          <a:prstGeom prst="rect">
            <a:avLst/>
          </a:prstGeom>
          <a:noFill/>
        </p:spPr>
        <p:txBody>
          <a:bodyPr wrap="square" lIns="91440" tIns="45720" rIns="91440" bIns="45720">
            <a:prstTxWarp prst="textArchUp">
              <a:avLst>
                <a:gd name="adj" fmla="val 10494468"/>
              </a:avLst>
            </a:prstTxWarp>
            <a:spAutoFit/>
          </a:bodyPr>
          <a:lstStyle/>
          <a:p>
            <a:pPr algn="ctr"/>
            <a:r>
              <a:rPr lang="en-US" sz="2800" dirty="0">
                <a:ln w="0"/>
                <a:effectLst>
                  <a:outerShdw blurRad="38100" dist="19050" dir="2700000" algn="tl" rotWithShape="0">
                    <a:schemeClr val="dk1">
                      <a:alpha val="40000"/>
                    </a:schemeClr>
                  </a:outerShdw>
                </a:effectLst>
              </a:rPr>
              <a:t>HOLY SPIRIT  John 14:15-31</a:t>
            </a:r>
          </a:p>
        </p:txBody>
      </p:sp>
      <p:sp>
        <p:nvSpPr>
          <p:cNvPr id="11" name="Rectangle 10">
            <a:extLst>
              <a:ext uri="{FF2B5EF4-FFF2-40B4-BE49-F238E27FC236}">
                <a16:creationId xmlns:a16="http://schemas.microsoft.com/office/drawing/2014/main" id="{E4897C37-4693-D608-D7A2-55D817118FBA}"/>
              </a:ext>
            </a:extLst>
          </p:cNvPr>
          <p:cNvSpPr/>
          <p:nvPr/>
        </p:nvSpPr>
        <p:spPr>
          <a:xfrm>
            <a:off x="4376473" y="3806155"/>
            <a:ext cx="3421396" cy="1007991"/>
          </a:xfrm>
          <a:prstGeom prst="rect">
            <a:avLst/>
          </a:prstGeom>
          <a:noFill/>
        </p:spPr>
        <p:txBody>
          <a:bodyPr wrap="square" lIns="91440" tIns="45720" rIns="91440" bIns="45720">
            <a:prstTxWarp prst="textArchDown">
              <a:avLst/>
            </a:prstTxWarp>
            <a:spAutoFit/>
          </a:bodyPr>
          <a:lstStyle/>
          <a:p>
            <a:pPr algn="ctr"/>
            <a:r>
              <a:rPr lang="en-US" sz="3200" dirty="0">
                <a:ln w="0"/>
                <a:effectLst>
                  <a:outerShdw blurRad="38100" dist="19050" dir="2700000" algn="tl" rotWithShape="0">
                    <a:schemeClr val="dk1">
                      <a:alpha val="40000"/>
                    </a:schemeClr>
                  </a:outerShdw>
                </a:effectLst>
              </a:rPr>
              <a:t>HOLY SPIRIT </a:t>
            </a:r>
            <a:r>
              <a:rPr lang="en-US" sz="2800" dirty="0">
                <a:ln w="0"/>
                <a:effectLst>
                  <a:outerShdw blurRad="38100" dist="19050" dir="2700000" algn="tl" rotWithShape="0">
                    <a:schemeClr val="dk1">
                      <a:alpha val="40000"/>
                    </a:schemeClr>
                  </a:outerShdw>
                </a:effectLst>
              </a:rPr>
              <a:t>John 15:26-16:15</a:t>
            </a:r>
          </a:p>
        </p:txBody>
      </p:sp>
      <p:sp>
        <p:nvSpPr>
          <p:cNvPr id="12" name="Rectangle 11">
            <a:extLst>
              <a:ext uri="{FF2B5EF4-FFF2-40B4-BE49-F238E27FC236}">
                <a16:creationId xmlns:a16="http://schemas.microsoft.com/office/drawing/2014/main" id="{82A755A7-0507-B9CC-366E-3EE85E421DE1}"/>
              </a:ext>
            </a:extLst>
          </p:cNvPr>
          <p:cNvSpPr/>
          <p:nvPr/>
        </p:nvSpPr>
        <p:spPr>
          <a:xfrm>
            <a:off x="4344189" y="4575771"/>
            <a:ext cx="3561671" cy="1007991"/>
          </a:xfrm>
          <a:prstGeom prst="rect">
            <a:avLst/>
          </a:prstGeom>
          <a:noFill/>
        </p:spPr>
        <p:txBody>
          <a:bodyPr wrap="square" lIns="91440" tIns="45720" rIns="91440" bIns="45720">
            <a:prstTxWarp prst="textArchDown">
              <a:avLst/>
            </a:prstTxWarp>
            <a:spAutoFit/>
          </a:bodyPr>
          <a:lstStyle/>
          <a:p>
            <a:pPr algn="ctr"/>
            <a:r>
              <a:rPr lang="en-US" sz="2800" dirty="0">
                <a:ln w="0"/>
                <a:effectLst>
                  <a:outerShdw blurRad="38100" dist="19050" dir="2700000" algn="tl" rotWithShape="0">
                    <a:schemeClr val="dk1">
                      <a:alpha val="40000"/>
                    </a:schemeClr>
                  </a:outerShdw>
                </a:effectLst>
              </a:rPr>
              <a:t>Loneliness and Anxiety John 16:16-33</a:t>
            </a:r>
          </a:p>
        </p:txBody>
      </p:sp>
      <p:sp>
        <p:nvSpPr>
          <p:cNvPr id="13" name="Rectangle 12">
            <a:extLst>
              <a:ext uri="{FF2B5EF4-FFF2-40B4-BE49-F238E27FC236}">
                <a16:creationId xmlns:a16="http://schemas.microsoft.com/office/drawing/2014/main" id="{0FAA448F-7EAB-4B99-152A-01EDB274CFD0}"/>
              </a:ext>
            </a:extLst>
          </p:cNvPr>
          <p:cNvSpPr/>
          <p:nvPr/>
        </p:nvSpPr>
        <p:spPr>
          <a:xfrm>
            <a:off x="4126356" y="5201340"/>
            <a:ext cx="3751258" cy="1007991"/>
          </a:xfrm>
          <a:prstGeom prst="rect">
            <a:avLst/>
          </a:prstGeom>
          <a:noFill/>
        </p:spPr>
        <p:txBody>
          <a:bodyPr wrap="square" lIns="91440" tIns="45720" rIns="91440" bIns="45720">
            <a:prstTxWarp prst="textArchDown">
              <a:avLst/>
            </a:prstTxWarp>
            <a:spAutoFit/>
          </a:bodyPr>
          <a:lstStyle/>
          <a:p>
            <a:pPr algn="ctr"/>
            <a:r>
              <a:rPr lang="en-US" sz="2800" dirty="0">
                <a:ln w="0"/>
                <a:effectLst>
                  <a:outerShdw blurRad="38100" dist="19050" dir="2700000" algn="tl" rotWithShape="0">
                    <a:schemeClr val="dk1">
                      <a:alpha val="40000"/>
                    </a:schemeClr>
                  </a:outerShdw>
                </a:effectLst>
              </a:rPr>
              <a:t>Jesus’ Prayer John 17:1-26</a:t>
            </a:r>
          </a:p>
        </p:txBody>
      </p:sp>
      <p:sp>
        <p:nvSpPr>
          <p:cNvPr id="14" name="Rectangle 13">
            <a:extLst>
              <a:ext uri="{FF2B5EF4-FFF2-40B4-BE49-F238E27FC236}">
                <a16:creationId xmlns:a16="http://schemas.microsoft.com/office/drawing/2014/main" id="{FD7D8D5D-6EA6-95B4-826B-7732C509186C}"/>
              </a:ext>
            </a:extLst>
          </p:cNvPr>
          <p:cNvSpPr/>
          <p:nvPr/>
        </p:nvSpPr>
        <p:spPr>
          <a:xfrm>
            <a:off x="4639692" y="2743927"/>
            <a:ext cx="2805218" cy="1338828"/>
          </a:xfrm>
          <a:prstGeom prst="rect">
            <a:avLst/>
          </a:prstGeom>
          <a:noFill/>
        </p:spPr>
        <p:txBody>
          <a:bodyPr wrap="square" lIns="91440" tIns="45720" rIns="91440" bIns="45720">
            <a:spAutoFit/>
          </a:bodyPr>
          <a:lstStyle/>
          <a:p>
            <a:pPr algn="ctr"/>
            <a:r>
              <a:rPr lang="en-US" sz="2700" b="0" cap="none" spc="0" dirty="0">
                <a:ln w="0"/>
                <a:solidFill>
                  <a:schemeClr val="tx1"/>
                </a:solidFill>
                <a:effectLst>
                  <a:outerShdw blurRad="38100" dist="19050" dir="2700000" algn="tl" rotWithShape="0">
                    <a:schemeClr val="dk1">
                      <a:alpha val="40000"/>
                    </a:schemeClr>
                  </a:outerShdw>
                </a:effectLst>
              </a:rPr>
              <a:t>Vine </a:t>
            </a:r>
            <a:r>
              <a:rPr lang="en-US" sz="2700" dirty="0">
                <a:ln w="0"/>
                <a:effectLst>
                  <a:outerShdw blurRad="38100" dist="19050" dir="2700000" algn="tl" rotWithShape="0">
                    <a:schemeClr val="dk1">
                      <a:alpha val="40000"/>
                    </a:schemeClr>
                  </a:outerShdw>
                </a:effectLst>
              </a:rPr>
              <a:t>&amp; </a:t>
            </a:r>
            <a:r>
              <a:rPr lang="en-US" sz="2700" b="0" cap="none" spc="0" dirty="0">
                <a:ln w="0"/>
                <a:solidFill>
                  <a:schemeClr val="tx1"/>
                </a:solidFill>
                <a:effectLst>
                  <a:outerShdw blurRad="38100" dist="19050" dir="2700000" algn="tl" rotWithShape="0">
                    <a:schemeClr val="dk1">
                      <a:alpha val="40000"/>
                    </a:schemeClr>
                  </a:outerShdw>
                </a:effectLst>
              </a:rPr>
              <a:t>Branches </a:t>
            </a:r>
          </a:p>
          <a:p>
            <a:pPr algn="ctr"/>
            <a:r>
              <a:rPr lang="en-US" sz="2700" dirty="0">
                <a:ln w="0"/>
                <a:effectLst>
                  <a:outerShdw blurRad="38100" dist="19050" dir="2700000" algn="tl" rotWithShape="0">
                    <a:schemeClr val="dk1">
                      <a:alpha val="40000"/>
                    </a:schemeClr>
                  </a:outerShdw>
                </a:effectLst>
              </a:rPr>
              <a:t>Illustration</a:t>
            </a:r>
          </a:p>
          <a:p>
            <a:pPr algn="ctr"/>
            <a:r>
              <a:rPr lang="en-US" sz="2700" b="0" cap="none" spc="0" dirty="0">
                <a:ln w="0"/>
                <a:solidFill>
                  <a:schemeClr val="tx1"/>
                </a:solidFill>
                <a:effectLst>
                  <a:outerShdw blurRad="38100" dist="19050" dir="2700000" algn="tl" rotWithShape="0">
                    <a:schemeClr val="dk1">
                      <a:alpha val="40000"/>
                    </a:schemeClr>
                  </a:outerShdw>
                </a:effectLst>
              </a:rPr>
              <a:t>John 15:1-25</a:t>
            </a:r>
          </a:p>
        </p:txBody>
      </p:sp>
    </p:spTree>
    <p:extLst>
      <p:ext uri="{BB962C8B-B14F-4D97-AF65-F5344CB8AC3E}">
        <p14:creationId xmlns:p14="http://schemas.microsoft.com/office/powerpoint/2010/main" val="3100788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p:txBody>
          <a:bodyPr/>
          <a:lstStyle/>
          <a:p>
            <a:pPr algn="ctr"/>
            <a:r>
              <a:rPr lang="en-US" sz="4400" dirty="0">
                <a:solidFill>
                  <a:prstClr val="black"/>
                </a:solidFill>
                <a:latin typeface="Nova"/>
                <a:sym typeface="Wingdings 2" panose="05020102010507070707" pitchFamily="18" charset="2"/>
              </a:rPr>
              <a:t> </a:t>
            </a:r>
            <a:r>
              <a:rPr lang="en-US" sz="4400" dirty="0">
                <a:solidFill>
                  <a:prstClr val="black"/>
                </a:solidFill>
                <a:latin typeface="Nova"/>
              </a:rPr>
              <a:t>Fruitful year </a:t>
            </a:r>
            <a:r>
              <a:rPr lang="en-US" sz="4400" dirty="0">
                <a:solidFill>
                  <a:prstClr val="black"/>
                </a:solidFill>
                <a:latin typeface="Nova"/>
                <a:sym typeface="Wingdings 2" panose="05020102010507070707" pitchFamily="18" charset="2"/>
              </a:rPr>
              <a:t></a:t>
            </a:r>
            <a:br>
              <a:rPr lang="en-US" sz="4400" dirty="0">
                <a:solidFill>
                  <a:prstClr val="black"/>
                </a:solidFill>
                <a:latin typeface="Nova"/>
              </a:rPr>
            </a:br>
            <a:endParaRPr lang="en-US" dirty="0"/>
          </a:p>
        </p:txBody>
      </p:sp>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p:txBody>
          <a:bodyPr/>
          <a:lstStyle/>
          <a:p>
            <a:pPr marL="0" indent="0">
              <a:lnSpc>
                <a:spcPct val="107000"/>
              </a:lnSpc>
              <a:spcBef>
                <a:spcPts val="0"/>
              </a:spcBef>
              <a:spcAft>
                <a:spcPts val="800"/>
              </a:spcAft>
              <a:buNone/>
            </a:pPr>
            <a:r>
              <a:rPr lang="en-US" sz="3600" b="1" kern="0" dirty="0">
                <a:effectLst/>
                <a:latin typeface="Arial" panose="020B0604020202020204" pitchFamily="34" charset="0"/>
                <a:ea typeface="Calibri" panose="020F0502020204030204" pitchFamily="34" charset="0"/>
                <a:cs typeface="Times New Roman" panose="02020603050405020304" pitchFamily="18" charset="0"/>
              </a:rPr>
              <a:t>John 14:16-18 </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16</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And I will ask the Father, and he will give you another Helper,</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1 </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to be with you forever,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17</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even the Spirit of truth, whom the world cannot receive, because it neither sees him nor knows him. You know him, for he dwells with you and will be in you.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18</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"I will not leave you as orphans; I will come to you.</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76253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p:txBody>
          <a:bodyPr/>
          <a:lstStyle/>
          <a:p>
            <a:pPr algn="ctr"/>
            <a:r>
              <a:rPr lang="en-US" sz="4400" dirty="0">
                <a:solidFill>
                  <a:prstClr val="black"/>
                </a:solidFill>
                <a:latin typeface="Nova"/>
                <a:sym typeface="Wingdings 2" panose="05020102010507070707" pitchFamily="18" charset="2"/>
              </a:rPr>
              <a:t> </a:t>
            </a:r>
            <a:r>
              <a:rPr lang="en-US" sz="4400" dirty="0">
                <a:solidFill>
                  <a:prstClr val="black"/>
                </a:solidFill>
                <a:latin typeface="Nova"/>
              </a:rPr>
              <a:t>Fruitful year </a:t>
            </a:r>
            <a:r>
              <a:rPr lang="en-US" sz="4400" dirty="0">
                <a:solidFill>
                  <a:prstClr val="black"/>
                </a:solidFill>
                <a:latin typeface="Nova"/>
                <a:sym typeface="Wingdings 2" panose="05020102010507070707" pitchFamily="18" charset="2"/>
              </a:rPr>
              <a:t></a:t>
            </a:r>
            <a:br>
              <a:rPr lang="en-US" sz="4400" dirty="0">
                <a:solidFill>
                  <a:prstClr val="black"/>
                </a:solidFill>
                <a:latin typeface="Nova"/>
              </a:rPr>
            </a:br>
            <a:endParaRPr lang="en-US" dirty="0"/>
          </a:p>
        </p:txBody>
      </p:sp>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p:txBody>
          <a:bodyPr>
            <a:normAutofit lnSpcReduction="10000"/>
          </a:bodyPr>
          <a:lstStyle/>
          <a:p>
            <a:pPr marL="0" indent="0">
              <a:lnSpc>
                <a:spcPct val="107000"/>
              </a:lnSpc>
              <a:spcBef>
                <a:spcPts val="0"/>
              </a:spcBef>
              <a:spcAft>
                <a:spcPts val="800"/>
              </a:spcAft>
              <a:buNone/>
            </a:pPr>
            <a:r>
              <a:rPr lang="en-US" sz="3600" b="1" kern="0" dirty="0">
                <a:effectLst/>
                <a:latin typeface="Arial" panose="020B0604020202020204" pitchFamily="34" charset="0"/>
                <a:ea typeface="Calibri" panose="020F0502020204030204" pitchFamily="34" charset="0"/>
                <a:cs typeface="Times New Roman" panose="02020603050405020304" pitchFamily="18" charset="0"/>
              </a:rPr>
              <a:t>John 16:6-8 </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But because I have said these things to you, sorrow has filled your heart.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7</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Nevertheless, I tell you the truth: it is to your advantage that I go away, for if I do not go away, the Helper will not come to you. But if I go, I will send him to you.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8</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And when he comes, he will convict the world concerning sin and righteousness and judgment.</a:t>
            </a:r>
            <a:endParaRPr lang="en-US" dirty="0"/>
          </a:p>
        </p:txBody>
      </p:sp>
    </p:spTree>
    <p:extLst>
      <p:ext uri="{BB962C8B-B14F-4D97-AF65-F5344CB8AC3E}">
        <p14:creationId xmlns:p14="http://schemas.microsoft.com/office/powerpoint/2010/main" val="3982004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owl of fruit on a plate&#10;&#10;Description automatically generated">
            <a:extLst>
              <a:ext uri="{FF2B5EF4-FFF2-40B4-BE49-F238E27FC236}">
                <a16:creationId xmlns:a16="http://schemas.microsoft.com/office/drawing/2014/main" id="{23EDB6E6-1BDF-C8B6-ADB2-CC64CBEA9EB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321" r="-2" b="14453"/>
          <a:stretch/>
        </p:blipFill>
        <p:spPr>
          <a:xfrm>
            <a:off x="-6588" y="10"/>
            <a:ext cx="12198588" cy="6857990"/>
          </a:xfrm>
          <a:prstGeom prst="rect">
            <a:avLst/>
          </a:prstGeom>
        </p:spPr>
      </p:pic>
      <p:sp>
        <p:nvSpPr>
          <p:cNvPr id="2" name="Flowchart: Connector 1">
            <a:extLst>
              <a:ext uri="{FF2B5EF4-FFF2-40B4-BE49-F238E27FC236}">
                <a16:creationId xmlns:a16="http://schemas.microsoft.com/office/drawing/2014/main" id="{163A4D52-FDAB-435A-0C65-A5AA2180F6B8}"/>
              </a:ext>
            </a:extLst>
          </p:cNvPr>
          <p:cNvSpPr/>
          <p:nvPr/>
        </p:nvSpPr>
        <p:spPr>
          <a:xfrm>
            <a:off x="4739640" y="2118360"/>
            <a:ext cx="2560320" cy="2423160"/>
          </a:xfrm>
          <a:prstGeom prst="flowChartConnector">
            <a:avLst/>
          </a:prstGeom>
          <a:solidFill>
            <a:srgbClr val="FFF443">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4" name="Circle: Hollow 3">
            <a:extLst>
              <a:ext uri="{FF2B5EF4-FFF2-40B4-BE49-F238E27FC236}">
                <a16:creationId xmlns:a16="http://schemas.microsoft.com/office/drawing/2014/main" id="{3D5D89EE-70DB-CB13-3033-D10E5E05538D}"/>
              </a:ext>
            </a:extLst>
          </p:cNvPr>
          <p:cNvSpPr/>
          <p:nvPr/>
        </p:nvSpPr>
        <p:spPr>
          <a:xfrm>
            <a:off x="3998441" y="1370351"/>
            <a:ext cx="4042718" cy="3917199"/>
          </a:xfrm>
          <a:prstGeom prst="donut">
            <a:avLst>
              <a:gd name="adj" fmla="val 18481"/>
            </a:avLst>
          </a:prstGeom>
          <a:solidFill>
            <a:srgbClr val="FF6365">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Circle: Hollow 5">
            <a:extLst>
              <a:ext uri="{FF2B5EF4-FFF2-40B4-BE49-F238E27FC236}">
                <a16:creationId xmlns:a16="http://schemas.microsoft.com/office/drawing/2014/main" id="{57DD885B-59D4-AE3C-007B-9C24BD201EE8}"/>
              </a:ext>
            </a:extLst>
          </p:cNvPr>
          <p:cNvSpPr/>
          <p:nvPr/>
        </p:nvSpPr>
        <p:spPr>
          <a:xfrm>
            <a:off x="2649185" y="-22855"/>
            <a:ext cx="6705600" cy="6705590"/>
          </a:xfrm>
          <a:prstGeom prst="donut">
            <a:avLst>
              <a:gd name="adj" fmla="val 11526"/>
            </a:avLst>
          </a:prstGeom>
          <a:solidFill>
            <a:srgbClr val="9BAAC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Circle: Hollow 6">
            <a:extLst>
              <a:ext uri="{FF2B5EF4-FFF2-40B4-BE49-F238E27FC236}">
                <a16:creationId xmlns:a16="http://schemas.microsoft.com/office/drawing/2014/main" id="{8E969968-5B0E-5D55-7EBC-BF0C45F8ABE2}"/>
              </a:ext>
            </a:extLst>
          </p:cNvPr>
          <p:cNvSpPr/>
          <p:nvPr/>
        </p:nvSpPr>
        <p:spPr>
          <a:xfrm>
            <a:off x="3421380" y="744784"/>
            <a:ext cx="5212080" cy="5168335"/>
          </a:xfrm>
          <a:prstGeom prst="donut">
            <a:avLst>
              <a:gd name="adj" fmla="val 11526"/>
            </a:avLst>
          </a:prstGeom>
          <a:solidFill>
            <a:srgbClr val="B6435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Rectangle 7">
            <a:extLst>
              <a:ext uri="{FF2B5EF4-FFF2-40B4-BE49-F238E27FC236}">
                <a16:creationId xmlns:a16="http://schemas.microsoft.com/office/drawing/2014/main" id="{B1DF97E7-E554-5806-BD3C-8CE10FA1DB3E}"/>
              </a:ext>
            </a:extLst>
          </p:cNvPr>
          <p:cNvSpPr/>
          <p:nvPr/>
        </p:nvSpPr>
        <p:spPr>
          <a:xfrm>
            <a:off x="4126356" y="550938"/>
            <a:ext cx="3751258" cy="1007991"/>
          </a:xfrm>
          <a:prstGeom prst="rect">
            <a:avLst/>
          </a:prstGeom>
          <a:noFill/>
        </p:spPr>
        <p:txBody>
          <a:bodyPr wrap="square" lIns="91440" tIns="45720" rIns="91440" bIns="45720">
            <a:prstTxWarp prst="textArchUp">
              <a:avLst>
                <a:gd name="adj" fmla="val 11398940"/>
              </a:avLst>
            </a:prstTxWarp>
            <a:spAutoFit/>
          </a:bodyPr>
          <a:lstStyle/>
          <a:p>
            <a:pPr algn="ctr"/>
            <a:r>
              <a:rPr lang="en-US" sz="2800" dirty="0">
                <a:ln w="0"/>
                <a:effectLst>
                  <a:outerShdw blurRad="38100" dist="19050" dir="2700000" algn="tl" rotWithShape="0">
                    <a:schemeClr val="dk1">
                      <a:alpha val="40000"/>
                    </a:schemeClr>
                  </a:outerShdw>
                </a:effectLst>
              </a:rPr>
              <a:t>Foot – </a:t>
            </a:r>
            <a:r>
              <a:rPr lang="en-US" sz="3600" dirty="0">
                <a:ln w="0"/>
                <a:effectLst>
                  <a:outerShdw blurRad="38100" dist="19050" dir="2700000" algn="tl" rotWithShape="0">
                    <a:schemeClr val="dk1">
                      <a:alpha val="40000"/>
                    </a:schemeClr>
                  </a:outerShdw>
                </a:effectLst>
              </a:rPr>
              <a:t>washing</a:t>
            </a:r>
            <a:r>
              <a:rPr lang="en-US" sz="2800" dirty="0">
                <a:ln w="0"/>
                <a:effectLst>
                  <a:outerShdw blurRad="38100" dist="19050" dir="2700000" algn="tl" rotWithShape="0">
                    <a:schemeClr val="dk1">
                      <a:alpha val="40000"/>
                    </a:schemeClr>
                  </a:outerShdw>
                </a:effectLst>
              </a:rPr>
              <a:t> John 13:1-38</a:t>
            </a:r>
          </a:p>
        </p:txBody>
      </p:sp>
      <p:sp>
        <p:nvSpPr>
          <p:cNvPr id="9" name="Rectangle 8">
            <a:extLst>
              <a:ext uri="{FF2B5EF4-FFF2-40B4-BE49-F238E27FC236}">
                <a16:creationId xmlns:a16="http://schemas.microsoft.com/office/drawing/2014/main" id="{652A8FCD-C299-3B62-A1B8-1C557A958750}"/>
              </a:ext>
            </a:extLst>
          </p:cNvPr>
          <p:cNvSpPr/>
          <p:nvPr/>
        </p:nvSpPr>
        <p:spPr>
          <a:xfrm>
            <a:off x="4414327" y="1219726"/>
            <a:ext cx="3421396" cy="1007991"/>
          </a:xfrm>
          <a:prstGeom prst="rect">
            <a:avLst/>
          </a:prstGeom>
          <a:noFill/>
        </p:spPr>
        <p:txBody>
          <a:bodyPr wrap="square" lIns="91440" tIns="45720" rIns="91440" bIns="45720">
            <a:prstTxWarp prst="textArchUp">
              <a:avLst>
                <a:gd name="adj" fmla="val 11398940"/>
              </a:avLst>
            </a:prstTxWarp>
            <a:spAutoFit/>
          </a:bodyPr>
          <a:lstStyle/>
          <a:p>
            <a:pPr algn="ctr"/>
            <a:r>
              <a:rPr lang="en-US" sz="3600" dirty="0">
                <a:ln w="0"/>
                <a:effectLst>
                  <a:outerShdw blurRad="38100" dist="19050" dir="2700000" algn="tl" rotWithShape="0">
                    <a:schemeClr val="dk1">
                      <a:alpha val="40000"/>
                    </a:schemeClr>
                  </a:outerShdw>
                </a:effectLst>
              </a:rPr>
              <a:t>Loneliness and Anxiety John 14:1-14</a:t>
            </a:r>
          </a:p>
        </p:txBody>
      </p:sp>
      <p:sp>
        <p:nvSpPr>
          <p:cNvPr id="10" name="Rectangle 9">
            <a:extLst>
              <a:ext uri="{FF2B5EF4-FFF2-40B4-BE49-F238E27FC236}">
                <a16:creationId xmlns:a16="http://schemas.microsoft.com/office/drawing/2014/main" id="{EB245C10-519D-27AF-B281-5745E760AD3B}"/>
              </a:ext>
            </a:extLst>
          </p:cNvPr>
          <p:cNvSpPr/>
          <p:nvPr/>
        </p:nvSpPr>
        <p:spPr>
          <a:xfrm>
            <a:off x="4442155" y="1953104"/>
            <a:ext cx="3264115" cy="1007991"/>
          </a:xfrm>
          <a:prstGeom prst="rect">
            <a:avLst/>
          </a:prstGeom>
          <a:noFill/>
        </p:spPr>
        <p:txBody>
          <a:bodyPr wrap="square" lIns="91440" tIns="45720" rIns="91440" bIns="45720">
            <a:prstTxWarp prst="textArchUp">
              <a:avLst>
                <a:gd name="adj" fmla="val 10494468"/>
              </a:avLst>
            </a:prstTxWarp>
            <a:spAutoFit/>
          </a:bodyPr>
          <a:lstStyle/>
          <a:p>
            <a:pPr algn="ctr"/>
            <a:r>
              <a:rPr lang="en-US" sz="2800" dirty="0">
                <a:ln w="0"/>
                <a:effectLst>
                  <a:outerShdw blurRad="38100" dist="19050" dir="2700000" algn="tl" rotWithShape="0">
                    <a:schemeClr val="dk1">
                      <a:alpha val="40000"/>
                    </a:schemeClr>
                  </a:outerShdw>
                </a:effectLst>
              </a:rPr>
              <a:t>HOLY SPIRIT  John 14:15-31</a:t>
            </a:r>
          </a:p>
        </p:txBody>
      </p:sp>
      <p:sp>
        <p:nvSpPr>
          <p:cNvPr id="11" name="Rectangle 10">
            <a:extLst>
              <a:ext uri="{FF2B5EF4-FFF2-40B4-BE49-F238E27FC236}">
                <a16:creationId xmlns:a16="http://schemas.microsoft.com/office/drawing/2014/main" id="{E4897C37-4693-D608-D7A2-55D817118FBA}"/>
              </a:ext>
            </a:extLst>
          </p:cNvPr>
          <p:cNvSpPr/>
          <p:nvPr/>
        </p:nvSpPr>
        <p:spPr>
          <a:xfrm>
            <a:off x="4376473" y="3806155"/>
            <a:ext cx="3421396" cy="1007991"/>
          </a:xfrm>
          <a:prstGeom prst="rect">
            <a:avLst/>
          </a:prstGeom>
          <a:noFill/>
        </p:spPr>
        <p:txBody>
          <a:bodyPr wrap="square" lIns="91440" tIns="45720" rIns="91440" bIns="45720">
            <a:prstTxWarp prst="textArchDown">
              <a:avLst/>
            </a:prstTxWarp>
            <a:spAutoFit/>
          </a:bodyPr>
          <a:lstStyle/>
          <a:p>
            <a:pPr algn="ctr"/>
            <a:r>
              <a:rPr lang="en-US" sz="3200" dirty="0">
                <a:ln w="0"/>
                <a:effectLst>
                  <a:outerShdw blurRad="38100" dist="19050" dir="2700000" algn="tl" rotWithShape="0">
                    <a:schemeClr val="dk1">
                      <a:alpha val="40000"/>
                    </a:schemeClr>
                  </a:outerShdw>
                </a:effectLst>
              </a:rPr>
              <a:t>HOLY SPIRIT </a:t>
            </a:r>
            <a:r>
              <a:rPr lang="en-US" sz="2800" dirty="0">
                <a:ln w="0"/>
                <a:effectLst>
                  <a:outerShdw blurRad="38100" dist="19050" dir="2700000" algn="tl" rotWithShape="0">
                    <a:schemeClr val="dk1">
                      <a:alpha val="40000"/>
                    </a:schemeClr>
                  </a:outerShdw>
                </a:effectLst>
              </a:rPr>
              <a:t>John 15:26-16:15</a:t>
            </a:r>
          </a:p>
        </p:txBody>
      </p:sp>
      <p:sp>
        <p:nvSpPr>
          <p:cNvPr id="12" name="Rectangle 11">
            <a:extLst>
              <a:ext uri="{FF2B5EF4-FFF2-40B4-BE49-F238E27FC236}">
                <a16:creationId xmlns:a16="http://schemas.microsoft.com/office/drawing/2014/main" id="{82A755A7-0507-B9CC-366E-3EE85E421DE1}"/>
              </a:ext>
            </a:extLst>
          </p:cNvPr>
          <p:cNvSpPr/>
          <p:nvPr/>
        </p:nvSpPr>
        <p:spPr>
          <a:xfrm>
            <a:off x="4344189" y="4575771"/>
            <a:ext cx="3561671" cy="1007991"/>
          </a:xfrm>
          <a:prstGeom prst="rect">
            <a:avLst/>
          </a:prstGeom>
          <a:noFill/>
        </p:spPr>
        <p:txBody>
          <a:bodyPr wrap="square" lIns="91440" tIns="45720" rIns="91440" bIns="45720">
            <a:prstTxWarp prst="textArchDown">
              <a:avLst/>
            </a:prstTxWarp>
            <a:spAutoFit/>
          </a:bodyPr>
          <a:lstStyle/>
          <a:p>
            <a:pPr algn="ctr"/>
            <a:r>
              <a:rPr lang="en-US" sz="2800" dirty="0">
                <a:ln w="0"/>
                <a:effectLst>
                  <a:outerShdw blurRad="38100" dist="19050" dir="2700000" algn="tl" rotWithShape="0">
                    <a:schemeClr val="dk1">
                      <a:alpha val="40000"/>
                    </a:schemeClr>
                  </a:outerShdw>
                </a:effectLst>
              </a:rPr>
              <a:t>Loneliness and Anxiety John 16:16-33</a:t>
            </a:r>
          </a:p>
        </p:txBody>
      </p:sp>
      <p:sp>
        <p:nvSpPr>
          <p:cNvPr id="13" name="Rectangle 12">
            <a:extLst>
              <a:ext uri="{FF2B5EF4-FFF2-40B4-BE49-F238E27FC236}">
                <a16:creationId xmlns:a16="http://schemas.microsoft.com/office/drawing/2014/main" id="{0FAA448F-7EAB-4B99-152A-01EDB274CFD0}"/>
              </a:ext>
            </a:extLst>
          </p:cNvPr>
          <p:cNvSpPr/>
          <p:nvPr/>
        </p:nvSpPr>
        <p:spPr>
          <a:xfrm>
            <a:off x="4126356" y="5201340"/>
            <a:ext cx="3751258" cy="1007991"/>
          </a:xfrm>
          <a:prstGeom prst="rect">
            <a:avLst/>
          </a:prstGeom>
          <a:noFill/>
        </p:spPr>
        <p:txBody>
          <a:bodyPr wrap="square" lIns="91440" tIns="45720" rIns="91440" bIns="45720">
            <a:prstTxWarp prst="textArchDown">
              <a:avLst/>
            </a:prstTxWarp>
            <a:spAutoFit/>
          </a:bodyPr>
          <a:lstStyle/>
          <a:p>
            <a:pPr algn="ctr"/>
            <a:r>
              <a:rPr lang="en-US" sz="2800" dirty="0">
                <a:ln w="0"/>
                <a:effectLst>
                  <a:outerShdw blurRad="38100" dist="19050" dir="2700000" algn="tl" rotWithShape="0">
                    <a:schemeClr val="dk1">
                      <a:alpha val="40000"/>
                    </a:schemeClr>
                  </a:outerShdw>
                </a:effectLst>
              </a:rPr>
              <a:t>Jesus’ Prayer John 17:1-26</a:t>
            </a:r>
          </a:p>
        </p:txBody>
      </p:sp>
      <p:sp>
        <p:nvSpPr>
          <p:cNvPr id="14" name="Rectangle 13">
            <a:extLst>
              <a:ext uri="{FF2B5EF4-FFF2-40B4-BE49-F238E27FC236}">
                <a16:creationId xmlns:a16="http://schemas.microsoft.com/office/drawing/2014/main" id="{FD7D8D5D-6EA6-95B4-826B-7732C509186C}"/>
              </a:ext>
            </a:extLst>
          </p:cNvPr>
          <p:cNvSpPr/>
          <p:nvPr/>
        </p:nvSpPr>
        <p:spPr>
          <a:xfrm>
            <a:off x="4639692" y="2743927"/>
            <a:ext cx="2805218" cy="1338828"/>
          </a:xfrm>
          <a:prstGeom prst="rect">
            <a:avLst/>
          </a:prstGeom>
          <a:noFill/>
        </p:spPr>
        <p:txBody>
          <a:bodyPr wrap="square" lIns="91440" tIns="45720" rIns="91440" bIns="45720">
            <a:spAutoFit/>
          </a:bodyPr>
          <a:lstStyle/>
          <a:p>
            <a:pPr algn="ctr"/>
            <a:r>
              <a:rPr lang="en-US" sz="2700" b="0" cap="none" spc="0" dirty="0">
                <a:ln w="0"/>
                <a:solidFill>
                  <a:schemeClr val="tx1"/>
                </a:solidFill>
                <a:effectLst>
                  <a:outerShdw blurRad="38100" dist="19050" dir="2700000" algn="tl" rotWithShape="0">
                    <a:schemeClr val="dk1">
                      <a:alpha val="40000"/>
                    </a:schemeClr>
                  </a:outerShdw>
                </a:effectLst>
              </a:rPr>
              <a:t>Vine </a:t>
            </a:r>
            <a:r>
              <a:rPr lang="en-US" sz="2700" dirty="0">
                <a:ln w="0"/>
                <a:effectLst>
                  <a:outerShdw blurRad="38100" dist="19050" dir="2700000" algn="tl" rotWithShape="0">
                    <a:schemeClr val="dk1">
                      <a:alpha val="40000"/>
                    </a:schemeClr>
                  </a:outerShdw>
                </a:effectLst>
              </a:rPr>
              <a:t>&amp; </a:t>
            </a:r>
            <a:r>
              <a:rPr lang="en-US" sz="2700" b="0" cap="none" spc="0" dirty="0">
                <a:ln w="0"/>
                <a:solidFill>
                  <a:schemeClr val="tx1"/>
                </a:solidFill>
                <a:effectLst>
                  <a:outerShdw blurRad="38100" dist="19050" dir="2700000" algn="tl" rotWithShape="0">
                    <a:schemeClr val="dk1">
                      <a:alpha val="40000"/>
                    </a:schemeClr>
                  </a:outerShdw>
                </a:effectLst>
              </a:rPr>
              <a:t>Branches </a:t>
            </a:r>
          </a:p>
          <a:p>
            <a:pPr algn="ctr"/>
            <a:r>
              <a:rPr lang="en-US" sz="2700" dirty="0">
                <a:ln w="0"/>
                <a:effectLst>
                  <a:outerShdw blurRad="38100" dist="19050" dir="2700000" algn="tl" rotWithShape="0">
                    <a:schemeClr val="dk1">
                      <a:alpha val="40000"/>
                    </a:schemeClr>
                  </a:outerShdw>
                </a:effectLst>
              </a:rPr>
              <a:t>Illustration</a:t>
            </a:r>
          </a:p>
          <a:p>
            <a:pPr algn="ctr"/>
            <a:r>
              <a:rPr lang="en-US" sz="2700" b="0" cap="none" spc="0" dirty="0">
                <a:ln w="0"/>
                <a:solidFill>
                  <a:schemeClr val="tx1"/>
                </a:solidFill>
                <a:effectLst>
                  <a:outerShdw blurRad="38100" dist="19050" dir="2700000" algn="tl" rotWithShape="0">
                    <a:schemeClr val="dk1">
                      <a:alpha val="40000"/>
                    </a:schemeClr>
                  </a:outerShdw>
                </a:effectLst>
              </a:rPr>
              <a:t>John 15:1-25</a:t>
            </a:r>
          </a:p>
        </p:txBody>
      </p:sp>
    </p:spTree>
    <p:extLst>
      <p:ext uri="{BB962C8B-B14F-4D97-AF65-F5344CB8AC3E}">
        <p14:creationId xmlns:p14="http://schemas.microsoft.com/office/powerpoint/2010/main" val="181915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p:txBody>
          <a:bodyPr/>
          <a:lstStyle/>
          <a:p>
            <a:pPr algn="ctr"/>
            <a:r>
              <a:rPr lang="en-US" sz="4400" dirty="0">
                <a:solidFill>
                  <a:prstClr val="black"/>
                </a:solidFill>
                <a:latin typeface="Nova"/>
                <a:sym typeface="Wingdings 2" panose="05020102010507070707" pitchFamily="18" charset="2"/>
              </a:rPr>
              <a:t> </a:t>
            </a:r>
            <a:r>
              <a:rPr lang="en-US" sz="4400" dirty="0">
                <a:solidFill>
                  <a:prstClr val="black"/>
                </a:solidFill>
                <a:latin typeface="Nova"/>
              </a:rPr>
              <a:t>Fruitful year </a:t>
            </a:r>
            <a:r>
              <a:rPr lang="en-US" sz="4400" dirty="0">
                <a:solidFill>
                  <a:prstClr val="black"/>
                </a:solidFill>
                <a:latin typeface="Nova"/>
                <a:sym typeface="Wingdings 2" panose="05020102010507070707" pitchFamily="18" charset="2"/>
              </a:rPr>
              <a:t></a:t>
            </a:r>
            <a:br>
              <a:rPr lang="en-US" sz="4400" dirty="0">
                <a:solidFill>
                  <a:prstClr val="black"/>
                </a:solidFill>
                <a:latin typeface="Nova"/>
              </a:rPr>
            </a:br>
            <a:endParaRPr lang="en-US" dirty="0"/>
          </a:p>
        </p:txBody>
      </p:sp>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a:xfrm>
            <a:off x="838199" y="1825625"/>
            <a:ext cx="11225981" cy="4351338"/>
          </a:xfrm>
        </p:spPr>
        <p:txBody>
          <a:bodyPr>
            <a:noAutofit/>
          </a:bodyPr>
          <a:lstStyle/>
          <a:p>
            <a:pPr marL="0" indent="0">
              <a:lnSpc>
                <a:spcPct val="107000"/>
              </a:lnSpc>
              <a:spcBef>
                <a:spcPts val="0"/>
              </a:spcBef>
              <a:spcAft>
                <a:spcPts val="800"/>
              </a:spcAft>
              <a:buNone/>
            </a:pPr>
            <a:r>
              <a:rPr lang="en-US" sz="3600" b="1" kern="0" dirty="0">
                <a:effectLst/>
                <a:latin typeface="Arial" panose="020B0604020202020204" pitchFamily="34" charset="0"/>
                <a:ea typeface="Calibri" panose="020F0502020204030204" pitchFamily="34" charset="0"/>
                <a:cs typeface="Times New Roman" panose="02020603050405020304" pitchFamily="18" charset="0"/>
              </a:rPr>
              <a:t>John 15:4-5 </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Abide in me, and I in you. As the branch cannot bear fruit by itself, unless it abides in the vine, neither can you, unless you abide in me.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5</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I am the vine; you are the branches. Whoever abides in me and I in him, he it is that bears much fruit, for apart from me you can do nothing. </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9157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p:txBody>
          <a:bodyPr/>
          <a:lstStyle/>
          <a:p>
            <a:pPr algn="ctr"/>
            <a:r>
              <a:rPr lang="en-US" sz="4400" dirty="0">
                <a:solidFill>
                  <a:prstClr val="black"/>
                </a:solidFill>
                <a:latin typeface="Nova"/>
                <a:sym typeface="Wingdings 2" panose="05020102010507070707" pitchFamily="18" charset="2"/>
              </a:rPr>
              <a:t> </a:t>
            </a:r>
            <a:r>
              <a:rPr lang="en-US" sz="4400" dirty="0">
                <a:solidFill>
                  <a:prstClr val="black"/>
                </a:solidFill>
                <a:latin typeface="Nova"/>
              </a:rPr>
              <a:t>Fruitful year </a:t>
            </a:r>
            <a:r>
              <a:rPr lang="en-US" sz="4400" dirty="0">
                <a:solidFill>
                  <a:prstClr val="black"/>
                </a:solidFill>
                <a:latin typeface="Nova"/>
                <a:sym typeface="Wingdings 2" panose="05020102010507070707" pitchFamily="18" charset="2"/>
              </a:rPr>
              <a:t></a:t>
            </a:r>
            <a:br>
              <a:rPr lang="en-US" sz="4400" dirty="0">
                <a:solidFill>
                  <a:prstClr val="black"/>
                </a:solidFill>
                <a:latin typeface="Nova"/>
              </a:rPr>
            </a:br>
            <a:endParaRPr lang="en-US" dirty="0"/>
          </a:p>
        </p:txBody>
      </p:sp>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a:xfrm>
            <a:off x="838199" y="1825625"/>
            <a:ext cx="11225981" cy="4351338"/>
          </a:xfrm>
        </p:spPr>
        <p:txBody>
          <a:bodyPr>
            <a:noAutofit/>
          </a:bodyPr>
          <a:lstStyle/>
          <a:p>
            <a:pPr marL="0" indent="0">
              <a:lnSpc>
                <a:spcPct val="107000"/>
              </a:lnSpc>
              <a:spcBef>
                <a:spcPts val="0"/>
              </a:spcBef>
              <a:spcAft>
                <a:spcPts val="800"/>
              </a:spcAft>
              <a:buNone/>
            </a:pPr>
            <a:r>
              <a:rPr lang="en-US" sz="3600" b="1" kern="0" dirty="0">
                <a:effectLst/>
                <a:latin typeface="Arial" panose="020B0604020202020204" pitchFamily="34" charset="0"/>
                <a:ea typeface="Calibri" panose="020F0502020204030204" pitchFamily="34" charset="0"/>
                <a:cs typeface="Times New Roman" panose="02020603050405020304" pitchFamily="18" charset="0"/>
              </a:rPr>
              <a:t>John 15:16-17 </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You did not choose me, but I chose you and appointed you that you should go and bear fruit and that your fruit should abide, so that whatever you ask the Father in my name, he may give it to you.  </a:t>
            </a:r>
            <a:r>
              <a:rPr lang="en-US" sz="3600" kern="0" baseline="30000" dirty="0">
                <a:effectLst/>
                <a:latin typeface="Arial" panose="020B0604020202020204" pitchFamily="34" charset="0"/>
                <a:ea typeface="Calibri" panose="020F0502020204030204" pitchFamily="34" charset="0"/>
                <a:cs typeface="Times New Roman" panose="02020603050405020304" pitchFamily="18" charset="0"/>
              </a:rPr>
              <a:t>17</a:t>
            </a:r>
            <a:r>
              <a:rPr lang="en-US" sz="3600" kern="0" dirty="0">
                <a:effectLst/>
                <a:latin typeface="Arial" panose="020B0604020202020204" pitchFamily="34" charset="0"/>
                <a:ea typeface="Calibri" panose="020F0502020204030204" pitchFamily="34" charset="0"/>
                <a:cs typeface="Times New Roman" panose="02020603050405020304" pitchFamily="18" charset="0"/>
              </a:rPr>
              <a:t> These things I command you, so that you will love one another. </a:t>
            </a:r>
            <a:r>
              <a:rPr lang="en-US" sz="3600" kern="100" dirty="0">
                <a:effectLst/>
                <a:latin typeface="Arial" panose="020B0604020202020204" pitchFamily="34" charset="0"/>
                <a:ea typeface="Calibri" panose="020F0502020204030204" pitchFamily="34" charset="0"/>
                <a:cs typeface="Times New Roman" panose="02020603050405020304" pitchFamily="18" charset="0"/>
              </a:rPr>
              <a:t> </a:t>
            </a:r>
            <a:endParaRPr lang="en-US" sz="3600" dirty="0"/>
          </a:p>
        </p:txBody>
      </p:sp>
    </p:spTree>
    <p:extLst>
      <p:ext uri="{BB962C8B-B14F-4D97-AF65-F5344CB8AC3E}">
        <p14:creationId xmlns:p14="http://schemas.microsoft.com/office/powerpoint/2010/main" val="2373689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owl of fruit on a plate&#10;&#10;Description automatically generated">
            <a:extLst>
              <a:ext uri="{FF2B5EF4-FFF2-40B4-BE49-F238E27FC236}">
                <a16:creationId xmlns:a16="http://schemas.microsoft.com/office/drawing/2014/main" id="{23EDB6E6-1BDF-C8B6-ADB2-CC64CBEA9EB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321" r="-2" b="14453"/>
          <a:stretch/>
        </p:blipFill>
        <p:spPr>
          <a:xfrm>
            <a:off x="-6588" y="10"/>
            <a:ext cx="12198588" cy="6857990"/>
          </a:xfrm>
          <a:prstGeom prst="rect">
            <a:avLst/>
          </a:prstGeom>
        </p:spPr>
      </p:pic>
      <p:sp>
        <p:nvSpPr>
          <p:cNvPr id="2" name="Flowchart: Connector 1">
            <a:extLst>
              <a:ext uri="{FF2B5EF4-FFF2-40B4-BE49-F238E27FC236}">
                <a16:creationId xmlns:a16="http://schemas.microsoft.com/office/drawing/2014/main" id="{163A4D52-FDAB-435A-0C65-A5AA2180F6B8}"/>
              </a:ext>
            </a:extLst>
          </p:cNvPr>
          <p:cNvSpPr/>
          <p:nvPr/>
        </p:nvSpPr>
        <p:spPr>
          <a:xfrm>
            <a:off x="4739640" y="2118360"/>
            <a:ext cx="2560320" cy="2423160"/>
          </a:xfrm>
          <a:prstGeom prst="flowChartConnector">
            <a:avLst/>
          </a:prstGeom>
          <a:solidFill>
            <a:srgbClr val="FFF443">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4" name="Circle: Hollow 3">
            <a:extLst>
              <a:ext uri="{FF2B5EF4-FFF2-40B4-BE49-F238E27FC236}">
                <a16:creationId xmlns:a16="http://schemas.microsoft.com/office/drawing/2014/main" id="{3D5D89EE-70DB-CB13-3033-D10E5E05538D}"/>
              </a:ext>
            </a:extLst>
          </p:cNvPr>
          <p:cNvSpPr/>
          <p:nvPr/>
        </p:nvSpPr>
        <p:spPr>
          <a:xfrm>
            <a:off x="4006061" y="1370351"/>
            <a:ext cx="4042718" cy="3917199"/>
          </a:xfrm>
          <a:prstGeom prst="donut">
            <a:avLst>
              <a:gd name="adj" fmla="val 18481"/>
            </a:avLst>
          </a:prstGeom>
          <a:solidFill>
            <a:srgbClr val="FF6365">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Circle: Hollow 5">
            <a:extLst>
              <a:ext uri="{FF2B5EF4-FFF2-40B4-BE49-F238E27FC236}">
                <a16:creationId xmlns:a16="http://schemas.microsoft.com/office/drawing/2014/main" id="{57DD885B-59D4-AE3C-007B-9C24BD201EE8}"/>
              </a:ext>
            </a:extLst>
          </p:cNvPr>
          <p:cNvSpPr/>
          <p:nvPr/>
        </p:nvSpPr>
        <p:spPr>
          <a:xfrm>
            <a:off x="2649185" y="-22855"/>
            <a:ext cx="6705600" cy="6705590"/>
          </a:xfrm>
          <a:prstGeom prst="donut">
            <a:avLst>
              <a:gd name="adj" fmla="val 11526"/>
            </a:avLst>
          </a:prstGeom>
          <a:solidFill>
            <a:srgbClr val="9BAAC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Circle: Hollow 6">
            <a:extLst>
              <a:ext uri="{FF2B5EF4-FFF2-40B4-BE49-F238E27FC236}">
                <a16:creationId xmlns:a16="http://schemas.microsoft.com/office/drawing/2014/main" id="{8E969968-5B0E-5D55-7EBC-BF0C45F8ABE2}"/>
              </a:ext>
            </a:extLst>
          </p:cNvPr>
          <p:cNvSpPr/>
          <p:nvPr/>
        </p:nvSpPr>
        <p:spPr>
          <a:xfrm>
            <a:off x="3421380" y="744784"/>
            <a:ext cx="5212080" cy="5168335"/>
          </a:xfrm>
          <a:prstGeom prst="donut">
            <a:avLst>
              <a:gd name="adj" fmla="val 11526"/>
            </a:avLst>
          </a:prstGeom>
          <a:solidFill>
            <a:srgbClr val="B6435E">
              <a:alpha val="85000"/>
            </a:srgb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Rectangle 7">
            <a:extLst>
              <a:ext uri="{FF2B5EF4-FFF2-40B4-BE49-F238E27FC236}">
                <a16:creationId xmlns:a16="http://schemas.microsoft.com/office/drawing/2014/main" id="{B1DF97E7-E554-5806-BD3C-8CE10FA1DB3E}"/>
              </a:ext>
            </a:extLst>
          </p:cNvPr>
          <p:cNvSpPr/>
          <p:nvPr/>
        </p:nvSpPr>
        <p:spPr>
          <a:xfrm>
            <a:off x="4126356" y="550938"/>
            <a:ext cx="3751258" cy="1007991"/>
          </a:xfrm>
          <a:prstGeom prst="rect">
            <a:avLst/>
          </a:prstGeom>
          <a:noFill/>
        </p:spPr>
        <p:txBody>
          <a:bodyPr wrap="square" lIns="91440" tIns="45720" rIns="91440" bIns="45720">
            <a:prstTxWarp prst="textArchUp">
              <a:avLst>
                <a:gd name="adj" fmla="val 11398940"/>
              </a:avLst>
            </a:prstTxWarp>
            <a:spAutoFit/>
          </a:bodyPr>
          <a:lstStyle/>
          <a:p>
            <a:pPr algn="ctr"/>
            <a:r>
              <a:rPr lang="en-US" sz="2800" dirty="0">
                <a:ln w="0"/>
                <a:effectLst>
                  <a:outerShdw blurRad="38100" dist="19050" dir="2700000" algn="tl" rotWithShape="0">
                    <a:schemeClr val="dk1">
                      <a:alpha val="40000"/>
                    </a:schemeClr>
                  </a:outerShdw>
                </a:effectLst>
              </a:rPr>
              <a:t>Foot – washing John 13:1-38</a:t>
            </a:r>
          </a:p>
        </p:txBody>
      </p:sp>
      <p:sp>
        <p:nvSpPr>
          <p:cNvPr id="9" name="Rectangle 8">
            <a:extLst>
              <a:ext uri="{FF2B5EF4-FFF2-40B4-BE49-F238E27FC236}">
                <a16:creationId xmlns:a16="http://schemas.microsoft.com/office/drawing/2014/main" id="{652A8FCD-C299-3B62-A1B8-1C557A958750}"/>
              </a:ext>
            </a:extLst>
          </p:cNvPr>
          <p:cNvSpPr/>
          <p:nvPr/>
        </p:nvSpPr>
        <p:spPr>
          <a:xfrm>
            <a:off x="4708016" y="1110369"/>
            <a:ext cx="2668571" cy="1007991"/>
          </a:xfrm>
          <a:prstGeom prst="rect">
            <a:avLst/>
          </a:prstGeom>
          <a:noFill/>
        </p:spPr>
        <p:txBody>
          <a:bodyPr wrap="square" lIns="91440" tIns="45720" rIns="91440" bIns="45720">
            <a:prstTxWarp prst="textArchUp">
              <a:avLst>
                <a:gd name="adj" fmla="val 11398940"/>
              </a:avLst>
            </a:prstTxWarp>
            <a:spAutoFit/>
          </a:bodyPr>
          <a:lstStyle/>
          <a:p>
            <a:pPr algn="ctr"/>
            <a:r>
              <a:rPr lang="en-US" sz="2800" dirty="0">
                <a:ln w="0"/>
                <a:effectLst>
                  <a:outerShdw blurRad="38100" dist="19050" dir="2700000" algn="tl" rotWithShape="0">
                    <a:schemeClr val="dk1">
                      <a:alpha val="40000"/>
                    </a:schemeClr>
                  </a:outerShdw>
                </a:effectLst>
              </a:rPr>
              <a:t>Loneliness and Anxiety John 14:1-14</a:t>
            </a:r>
          </a:p>
        </p:txBody>
      </p:sp>
      <p:sp>
        <p:nvSpPr>
          <p:cNvPr id="10" name="Rectangle 9">
            <a:extLst>
              <a:ext uri="{FF2B5EF4-FFF2-40B4-BE49-F238E27FC236}">
                <a16:creationId xmlns:a16="http://schemas.microsoft.com/office/drawing/2014/main" id="{EB245C10-519D-27AF-B281-5745E760AD3B}"/>
              </a:ext>
            </a:extLst>
          </p:cNvPr>
          <p:cNvSpPr/>
          <p:nvPr/>
        </p:nvSpPr>
        <p:spPr>
          <a:xfrm>
            <a:off x="4904166" y="1855141"/>
            <a:ext cx="2366010" cy="1007991"/>
          </a:xfrm>
          <a:prstGeom prst="rect">
            <a:avLst/>
          </a:prstGeom>
          <a:noFill/>
        </p:spPr>
        <p:txBody>
          <a:bodyPr wrap="square" lIns="91440" tIns="45720" rIns="91440" bIns="45720">
            <a:prstTxWarp prst="textArchUp">
              <a:avLst>
                <a:gd name="adj" fmla="val 10494468"/>
              </a:avLst>
            </a:prstTxWarp>
            <a:spAutoFit/>
          </a:bodyPr>
          <a:lstStyle/>
          <a:p>
            <a:pPr algn="ctr"/>
            <a:r>
              <a:rPr lang="en-US" sz="2800" dirty="0">
                <a:ln w="0"/>
                <a:effectLst>
                  <a:outerShdw blurRad="38100" dist="19050" dir="2700000" algn="tl" rotWithShape="0">
                    <a:schemeClr val="dk1">
                      <a:alpha val="40000"/>
                    </a:schemeClr>
                  </a:outerShdw>
                </a:effectLst>
              </a:rPr>
              <a:t>Paraclete John 14:15-31</a:t>
            </a:r>
          </a:p>
        </p:txBody>
      </p:sp>
      <p:sp>
        <p:nvSpPr>
          <p:cNvPr id="11" name="Rectangle 10">
            <a:extLst>
              <a:ext uri="{FF2B5EF4-FFF2-40B4-BE49-F238E27FC236}">
                <a16:creationId xmlns:a16="http://schemas.microsoft.com/office/drawing/2014/main" id="{E4897C37-4693-D608-D7A2-55D817118FBA}"/>
              </a:ext>
            </a:extLst>
          </p:cNvPr>
          <p:cNvSpPr/>
          <p:nvPr/>
        </p:nvSpPr>
        <p:spPr>
          <a:xfrm>
            <a:off x="4942020" y="3863196"/>
            <a:ext cx="2366010" cy="1007991"/>
          </a:xfrm>
          <a:prstGeom prst="rect">
            <a:avLst/>
          </a:prstGeom>
          <a:noFill/>
        </p:spPr>
        <p:txBody>
          <a:bodyPr wrap="square" lIns="91440" tIns="45720" rIns="91440" bIns="45720">
            <a:prstTxWarp prst="textArchDown">
              <a:avLst/>
            </a:prstTxWarp>
            <a:spAutoFit/>
          </a:bodyPr>
          <a:lstStyle/>
          <a:p>
            <a:pPr algn="ctr"/>
            <a:r>
              <a:rPr lang="en-US" sz="2800" dirty="0">
                <a:ln w="0"/>
                <a:effectLst>
                  <a:outerShdw blurRad="38100" dist="19050" dir="2700000" algn="tl" rotWithShape="0">
                    <a:schemeClr val="dk1">
                      <a:alpha val="40000"/>
                    </a:schemeClr>
                  </a:outerShdw>
                </a:effectLst>
              </a:rPr>
              <a:t>Paraclete John 15:26-16:15</a:t>
            </a:r>
          </a:p>
        </p:txBody>
      </p:sp>
      <p:sp>
        <p:nvSpPr>
          <p:cNvPr id="12" name="Rectangle 11">
            <a:extLst>
              <a:ext uri="{FF2B5EF4-FFF2-40B4-BE49-F238E27FC236}">
                <a16:creationId xmlns:a16="http://schemas.microsoft.com/office/drawing/2014/main" id="{82A755A7-0507-B9CC-366E-3EE85E421DE1}"/>
              </a:ext>
            </a:extLst>
          </p:cNvPr>
          <p:cNvSpPr/>
          <p:nvPr/>
        </p:nvSpPr>
        <p:spPr>
          <a:xfrm>
            <a:off x="4708016" y="4634708"/>
            <a:ext cx="2668571" cy="1007991"/>
          </a:xfrm>
          <a:prstGeom prst="rect">
            <a:avLst/>
          </a:prstGeom>
          <a:noFill/>
        </p:spPr>
        <p:txBody>
          <a:bodyPr wrap="square" lIns="91440" tIns="45720" rIns="91440" bIns="45720">
            <a:prstTxWarp prst="textArchDown">
              <a:avLst/>
            </a:prstTxWarp>
            <a:spAutoFit/>
          </a:bodyPr>
          <a:lstStyle/>
          <a:p>
            <a:pPr algn="ctr"/>
            <a:r>
              <a:rPr lang="en-US" sz="2800" dirty="0">
                <a:ln w="0"/>
                <a:effectLst>
                  <a:outerShdw blurRad="38100" dist="19050" dir="2700000" algn="tl" rotWithShape="0">
                    <a:schemeClr val="dk1">
                      <a:alpha val="40000"/>
                    </a:schemeClr>
                  </a:outerShdw>
                </a:effectLst>
              </a:rPr>
              <a:t>Loneliness and Anxiety John 16:16-33</a:t>
            </a:r>
          </a:p>
        </p:txBody>
      </p:sp>
      <p:sp>
        <p:nvSpPr>
          <p:cNvPr id="13" name="Rectangle 12">
            <a:extLst>
              <a:ext uri="{FF2B5EF4-FFF2-40B4-BE49-F238E27FC236}">
                <a16:creationId xmlns:a16="http://schemas.microsoft.com/office/drawing/2014/main" id="{0FAA448F-7EAB-4B99-152A-01EDB274CFD0}"/>
              </a:ext>
            </a:extLst>
          </p:cNvPr>
          <p:cNvSpPr/>
          <p:nvPr/>
        </p:nvSpPr>
        <p:spPr>
          <a:xfrm>
            <a:off x="4126356" y="5201340"/>
            <a:ext cx="3751258" cy="1007991"/>
          </a:xfrm>
          <a:prstGeom prst="rect">
            <a:avLst/>
          </a:prstGeom>
          <a:noFill/>
        </p:spPr>
        <p:txBody>
          <a:bodyPr wrap="square" lIns="91440" tIns="45720" rIns="91440" bIns="45720">
            <a:prstTxWarp prst="textArchDown">
              <a:avLst/>
            </a:prstTxWarp>
            <a:spAutoFit/>
          </a:bodyPr>
          <a:lstStyle/>
          <a:p>
            <a:pPr algn="ctr"/>
            <a:r>
              <a:rPr lang="en-US" sz="2800" dirty="0">
                <a:ln w="0"/>
                <a:effectLst>
                  <a:outerShdw blurRad="38100" dist="19050" dir="2700000" algn="tl" rotWithShape="0">
                    <a:schemeClr val="dk1">
                      <a:alpha val="40000"/>
                    </a:schemeClr>
                  </a:outerShdw>
                </a:effectLst>
              </a:rPr>
              <a:t>Jesus’ Prayer John 17:1-26</a:t>
            </a:r>
          </a:p>
        </p:txBody>
      </p:sp>
      <p:sp>
        <p:nvSpPr>
          <p:cNvPr id="14" name="Rectangle 13">
            <a:extLst>
              <a:ext uri="{FF2B5EF4-FFF2-40B4-BE49-F238E27FC236}">
                <a16:creationId xmlns:a16="http://schemas.microsoft.com/office/drawing/2014/main" id="{FD7D8D5D-6EA6-95B4-826B-7732C509186C}"/>
              </a:ext>
            </a:extLst>
          </p:cNvPr>
          <p:cNvSpPr/>
          <p:nvPr/>
        </p:nvSpPr>
        <p:spPr>
          <a:xfrm>
            <a:off x="4639692" y="2743927"/>
            <a:ext cx="2805218" cy="1338828"/>
          </a:xfrm>
          <a:prstGeom prst="rect">
            <a:avLst/>
          </a:prstGeom>
          <a:noFill/>
        </p:spPr>
        <p:txBody>
          <a:bodyPr wrap="square" lIns="91440" tIns="45720" rIns="91440" bIns="45720">
            <a:spAutoFit/>
          </a:bodyPr>
          <a:lstStyle/>
          <a:p>
            <a:pPr algn="ctr"/>
            <a:r>
              <a:rPr lang="en-US" sz="2700" b="0" cap="none" spc="0" dirty="0">
                <a:ln w="0"/>
                <a:solidFill>
                  <a:schemeClr val="tx1"/>
                </a:solidFill>
                <a:effectLst>
                  <a:outerShdw blurRad="38100" dist="19050" dir="2700000" algn="tl" rotWithShape="0">
                    <a:schemeClr val="dk1">
                      <a:alpha val="40000"/>
                    </a:schemeClr>
                  </a:outerShdw>
                </a:effectLst>
              </a:rPr>
              <a:t>Vine </a:t>
            </a:r>
            <a:r>
              <a:rPr lang="en-US" sz="2700" dirty="0">
                <a:ln w="0"/>
                <a:effectLst>
                  <a:outerShdw blurRad="38100" dist="19050" dir="2700000" algn="tl" rotWithShape="0">
                    <a:schemeClr val="dk1">
                      <a:alpha val="40000"/>
                    </a:schemeClr>
                  </a:outerShdw>
                </a:effectLst>
              </a:rPr>
              <a:t>&amp; </a:t>
            </a:r>
            <a:r>
              <a:rPr lang="en-US" sz="2700" b="0" cap="none" spc="0" dirty="0">
                <a:ln w="0"/>
                <a:solidFill>
                  <a:schemeClr val="tx1"/>
                </a:solidFill>
                <a:effectLst>
                  <a:outerShdw blurRad="38100" dist="19050" dir="2700000" algn="tl" rotWithShape="0">
                    <a:schemeClr val="dk1">
                      <a:alpha val="40000"/>
                    </a:schemeClr>
                  </a:outerShdw>
                </a:effectLst>
              </a:rPr>
              <a:t>Branches </a:t>
            </a:r>
          </a:p>
          <a:p>
            <a:pPr algn="ctr"/>
            <a:r>
              <a:rPr lang="en-US" sz="2700" dirty="0">
                <a:ln w="0"/>
                <a:effectLst>
                  <a:outerShdw blurRad="38100" dist="19050" dir="2700000" algn="tl" rotWithShape="0">
                    <a:schemeClr val="dk1">
                      <a:alpha val="40000"/>
                    </a:schemeClr>
                  </a:outerShdw>
                </a:effectLst>
              </a:rPr>
              <a:t>Illustration</a:t>
            </a:r>
          </a:p>
          <a:p>
            <a:pPr algn="ctr"/>
            <a:r>
              <a:rPr lang="en-US" sz="2700" b="0" cap="none" spc="0" dirty="0">
                <a:ln w="0"/>
                <a:solidFill>
                  <a:schemeClr val="tx1"/>
                </a:solidFill>
                <a:effectLst>
                  <a:outerShdw blurRad="38100" dist="19050" dir="2700000" algn="tl" rotWithShape="0">
                    <a:schemeClr val="dk1">
                      <a:alpha val="40000"/>
                    </a:schemeClr>
                  </a:outerShdw>
                </a:effectLst>
              </a:rPr>
              <a:t>John 15:1-25</a:t>
            </a:r>
          </a:p>
        </p:txBody>
      </p:sp>
    </p:spTree>
    <p:extLst>
      <p:ext uri="{BB962C8B-B14F-4D97-AF65-F5344CB8AC3E}">
        <p14:creationId xmlns:p14="http://schemas.microsoft.com/office/powerpoint/2010/main" val="142109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p:txBody>
          <a:bodyPr/>
          <a:lstStyle/>
          <a:p>
            <a:pPr algn="ctr"/>
            <a:r>
              <a:rPr lang="en-US" sz="4400" dirty="0">
                <a:solidFill>
                  <a:prstClr val="black"/>
                </a:solidFill>
                <a:latin typeface="Nova"/>
                <a:sym typeface="Wingdings 2" panose="05020102010507070707" pitchFamily="18" charset="2"/>
              </a:rPr>
              <a:t> </a:t>
            </a:r>
            <a:r>
              <a:rPr lang="en-US" sz="4400" dirty="0">
                <a:solidFill>
                  <a:prstClr val="black"/>
                </a:solidFill>
                <a:latin typeface="Nova"/>
              </a:rPr>
              <a:t>Fruitful year </a:t>
            </a:r>
            <a:r>
              <a:rPr lang="en-US" sz="4400" dirty="0">
                <a:solidFill>
                  <a:prstClr val="black"/>
                </a:solidFill>
                <a:latin typeface="Nova"/>
                <a:sym typeface="Wingdings 2" panose="05020102010507070707" pitchFamily="18" charset="2"/>
              </a:rPr>
              <a:t></a:t>
            </a:r>
            <a:br>
              <a:rPr lang="en-US" sz="4400" dirty="0">
                <a:solidFill>
                  <a:prstClr val="black"/>
                </a:solidFill>
                <a:latin typeface="Nova"/>
              </a:rPr>
            </a:br>
            <a:endParaRPr lang="en-US" dirty="0"/>
          </a:p>
        </p:txBody>
      </p:sp>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a:xfrm>
            <a:off x="838200" y="2566219"/>
            <a:ext cx="10515600" cy="3610744"/>
          </a:xfrm>
        </p:spPr>
        <p:txBody>
          <a:bodyPr/>
          <a:lstStyle/>
          <a:p>
            <a:pPr marL="0" indent="0" algn="ctr">
              <a:lnSpc>
                <a:spcPct val="107000"/>
              </a:lnSpc>
              <a:spcBef>
                <a:spcPts val="0"/>
              </a:spcBef>
              <a:spcAft>
                <a:spcPts val="800"/>
              </a:spcAft>
              <a:buNone/>
            </a:pPr>
            <a:r>
              <a:rPr lang="en-US" sz="8800" b="1" kern="0" dirty="0">
                <a:effectLst/>
                <a:latin typeface="Brownhill Script" panose="02000500000000000000" pitchFamily="2" charset="0"/>
                <a:ea typeface="Calibri" panose="020F0502020204030204" pitchFamily="34" charset="0"/>
                <a:cs typeface="Times New Roman" panose="02020603050405020304" pitchFamily="18" charset="0"/>
              </a:rPr>
              <a:t>What  kind  of  fruit  are  you??!!</a:t>
            </a:r>
            <a:endParaRPr lang="en-US" sz="8800" kern="100" dirty="0">
              <a:effectLst/>
              <a:latin typeface="Brownhill Script" panose="02000500000000000000" pitchFamily="2"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06799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p:txBody>
          <a:bodyPr/>
          <a:lstStyle/>
          <a:p>
            <a:pPr algn="ctr"/>
            <a:r>
              <a:rPr lang="en-US" sz="4400" dirty="0">
                <a:solidFill>
                  <a:prstClr val="black"/>
                </a:solidFill>
                <a:latin typeface="Nova"/>
                <a:sym typeface="Wingdings 2" panose="05020102010507070707" pitchFamily="18" charset="2"/>
              </a:rPr>
              <a:t> </a:t>
            </a:r>
            <a:r>
              <a:rPr lang="en-US" sz="4400" dirty="0">
                <a:solidFill>
                  <a:prstClr val="black"/>
                </a:solidFill>
                <a:latin typeface="Nova"/>
              </a:rPr>
              <a:t>Fruitful year </a:t>
            </a:r>
            <a:r>
              <a:rPr lang="en-US" sz="4400" dirty="0">
                <a:solidFill>
                  <a:prstClr val="black"/>
                </a:solidFill>
                <a:latin typeface="Nova"/>
                <a:sym typeface="Wingdings 2" panose="05020102010507070707" pitchFamily="18" charset="2"/>
              </a:rPr>
              <a:t></a:t>
            </a:r>
            <a:br>
              <a:rPr lang="en-US" sz="4400" dirty="0">
                <a:solidFill>
                  <a:prstClr val="black"/>
                </a:solidFill>
                <a:latin typeface="Nova"/>
              </a:rPr>
            </a:br>
            <a:endParaRPr lang="en-US" dirty="0"/>
          </a:p>
        </p:txBody>
      </p:sp>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a:xfrm>
            <a:off x="838199" y="1825625"/>
            <a:ext cx="11225981" cy="4351338"/>
          </a:xfrm>
        </p:spPr>
        <p:txBody>
          <a:bodyPr>
            <a:noAutofit/>
          </a:bodyPr>
          <a:lstStyle/>
          <a:p>
            <a:pPr marL="0" indent="0">
              <a:lnSpc>
                <a:spcPct val="107000"/>
              </a:lnSpc>
              <a:spcBef>
                <a:spcPts val="0"/>
              </a:spcBef>
              <a:spcAft>
                <a:spcPts val="800"/>
              </a:spcAft>
              <a:buNone/>
            </a:pPr>
            <a:r>
              <a:rPr lang="en-US" sz="3600" b="1" kern="0" dirty="0">
                <a:latin typeface="Arial" panose="020B0604020202020204" pitchFamily="34" charset="0"/>
                <a:ea typeface="Calibri" panose="020F0502020204030204" pitchFamily="34" charset="0"/>
                <a:cs typeface="Times New Roman" panose="02020603050405020304" pitchFamily="18" charset="0"/>
              </a:rPr>
              <a:t>Leaders:</a:t>
            </a:r>
          </a:p>
          <a:p>
            <a:pPr marL="0" indent="0">
              <a:lnSpc>
                <a:spcPct val="107000"/>
              </a:lnSpc>
              <a:spcBef>
                <a:spcPts val="0"/>
              </a:spcBef>
              <a:spcAft>
                <a:spcPts val="800"/>
              </a:spcAft>
              <a:buNone/>
            </a:pPr>
            <a:r>
              <a:rPr lang="en-US" sz="3600" b="1" kern="0" dirty="0">
                <a:latin typeface="Arial" panose="020B0604020202020204" pitchFamily="34" charset="0"/>
                <a:ea typeface="Calibri" panose="020F0502020204030204" pitchFamily="34" charset="0"/>
                <a:cs typeface="Times New Roman" panose="02020603050405020304" pitchFamily="18" charset="0"/>
              </a:rPr>
              <a:t>Chrissy Morton - 205</a:t>
            </a:r>
          </a:p>
          <a:p>
            <a:pPr marL="0" indent="0">
              <a:lnSpc>
                <a:spcPct val="107000"/>
              </a:lnSpc>
              <a:spcBef>
                <a:spcPts val="0"/>
              </a:spcBef>
              <a:spcAft>
                <a:spcPts val="800"/>
              </a:spcAft>
              <a:buNone/>
            </a:pPr>
            <a:r>
              <a:rPr lang="en-US" sz="3600" b="1" kern="0" dirty="0">
                <a:latin typeface="Arial" panose="020B0604020202020204" pitchFamily="34" charset="0"/>
                <a:ea typeface="Calibri" panose="020F0502020204030204" pitchFamily="34" charset="0"/>
                <a:cs typeface="Times New Roman" panose="02020603050405020304" pitchFamily="18" charset="0"/>
              </a:rPr>
              <a:t>Grace Bridges - 203</a:t>
            </a:r>
          </a:p>
          <a:p>
            <a:pPr marL="0" indent="0">
              <a:lnSpc>
                <a:spcPct val="107000"/>
              </a:lnSpc>
              <a:spcBef>
                <a:spcPts val="0"/>
              </a:spcBef>
              <a:spcAft>
                <a:spcPts val="800"/>
              </a:spcAft>
              <a:buNone/>
            </a:pPr>
            <a:r>
              <a:rPr lang="en-US" sz="3600" b="1" kern="0" dirty="0">
                <a:latin typeface="Arial" panose="020B0604020202020204" pitchFamily="34" charset="0"/>
                <a:ea typeface="Calibri" panose="020F0502020204030204" pitchFamily="34" charset="0"/>
                <a:cs typeface="Times New Roman" panose="02020603050405020304" pitchFamily="18" charset="0"/>
              </a:rPr>
              <a:t>Michele Daum - 204</a:t>
            </a:r>
          </a:p>
          <a:p>
            <a:pPr marL="0" indent="0">
              <a:lnSpc>
                <a:spcPct val="107000"/>
              </a:lnSpc>
              <a:spcBef>
                <a:spcPts val="0"/>
              </a:spcBef>
              <a:spcAft>
                <a:spcPts val="800"/>
              </a:spcAft>
              <a:buNone/>
            </a:pPr>
            <a:r>
              <a:rPr lang="en-US" sz="3600" b="1" kern="0" dirty="0">
                <a:latin typeface="Arial" panose="020B0604020202020204" pitchFamily="34" charset="0"/>
                <a:ea typeface="Calibri" panose="020F0502020204030204" pitchFamily="34" charset="0"/>
                <a:cs typeface="Times New Roman" panose="02020603050405020304" pitchFamily="18" charset="0"/>
              </a:rPr>
              <a:t>Michelle Murray – 202A</a:t>
            </a:r>
            <a:endParaRPr lang="en-US" sz="3600" dirty="0"/>
          </a:p>
        </p:txBody>
      </p:sp>
    </p:spTree>
    <p:extLst>
      <p:ext uri="{BB962C8B-B14F-4D97-AF65-F5344CB8AC3E}">
        <p14:creationId xmlns:p14="http://schemas.microsoft.com/office/powerpoint/2010/main" val="2487610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9">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8DF5C8-B929-5B4E-B98D-3582ADA8B1EF}"/>
              </a:ext>
            </a:extLst>
          </p:cNvPr>
          <p:cNvSpPr>
            <a:spLocks noGrp="1"/>
          </p:cNvSpPr>
          <p:nvPr>
            <p:ph type="ctrTitle"/>
          </p:nvPr>
        </p:nvSpPr>
        <p:spPr>
          <a:xfrm>
            <a:off x="6194716" y="739978"/>
            <a:ext cx="5334930" cy="3004145"/>
          </a:xfrm>
        </p:spPr>
        <p:txBody>
          <a:bodyPr>
            <a:normAutofit/>
          </a:bodyPr>
          <a:lstStyle/>
          <a:p>
            <a:endParaRPr lang="en-US"/>
          </a:p>
        </p:txBody>
      </p:sp>
      <p:sp>
        <p:nvSpPr>
          <p:cNvPr id="3" name="Subtitle 2">
            <a:extLst>
              <a:ext uri="{FF2B5EF4-FFF2-40B4-BE49-F238E27FC236}">
                <a16:creationId xmlns:a16="http://schemas.microsoft.com/office/drawing/2014/main" id="{0D666E1A-1D07-0978-7E44-15C15F8FE53C}"/>
              </a:ext>
            </a:extLst>
          </p:cNvPr>
          <p:cNvSpPr>
            <a:spLocks noGrp="1"/>
          </p:cNvSpPr>
          <p:nvPr>
            <p:ph type="subTitle" idx="1"/>
          </p:nvPr>
        </p:nvSpPr>
        <p:spPr>
          <a:xfrm>
            <a:off x="6194715" y="3836197"/>
            <a:ext cx="5334931" cy="2189214"/>
          </a:xfrm>
        </p:spPr>
        <p:txBody>
          <a:bodyPr>
            <a:normAutofit/>
          </a:bodyPr>
          <a:lstStyle/>
          <a:p>
            <a:endParaRPr lang="en-US" dirty="0"/>
          </a:p>
        </p:txBody>
      </p:sp>
      <p:sp>
        <p:nvSpPr>
          <p:cNvPr id="21" name="Freeform: Shape 11">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1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4" name="Freeform: Shape 15">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5" name="Picture 4" descr="A logo with a tomato in a circle&#10;&#10;Description automatically generated">
            <a:extLst>
              <a:ext uri="{FF2B5EF4-FFF2-40B4-BE49-F238E27FC236}">
                <a16:creationId xmlns:a16="http://schemas.microsoft.com/office/drawing/2014/main" id="{B74ECF44-AD37-9193-ED40-13F8B0DDA1E1}"/>
              </a:ext>
            </a:extLst>
          </p:cNvPr>
          <p:cNvPicPr>
            <a:picLocks noChangeAspect="1"/>
          </p:cNvPicPr>
          <p:nvPr/>
        </p:nvPicPr>
        <p:blipFill rotWithShape="1">
          <a:blip r:embed="rId2">
            <a:extLst>
              <a:ext uri="{28A0092B-C50C-407E-A947-70E740481C1C}">
                <a14:useLocalDpi xmlns:a14="http://schemas.microsoft.com/office/drawing/2010/main" val="0"/>
              </a:ext>
            </a:extLst>
          </a:blip>
          <a:srcRect r="3" b="3"/>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2" name="Freeform: Shape 21">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841451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unches of grapes on a vine&#10;&#10;Description automatically generated">
            <a:extLst>
              <a:ext uri="{FF2B5EF4-FFF2-40B4-BE49-F238E27FC236}">
                <a16:creationId xmlns:a16="http://schemas.microsoft.com/office/drawing/2014/main" id="{F83C97F6-0986-C277-9293-FFF1C44AA764}"/>
              </a:ext>
            </a:extLst>
          </p:cNvPr>
          <p:cNvPicPr>
            <a:picLocks noChangeAspect="1"/>
          </p:cNvPicPr>
          <p:nvPr/>
        </p:nvPicPr>
        <p:blipFill rotWithShape="1">
          <a:blip r:embed="rId2">
            <a:extLst>
              <a:ext uri="{28A0092B-C50C-407E-A947-70E740481C1C}">
                <a14:useLocalDpi xmlns:a14="http://schemas.microsoft.com/office/drawing/2010/main" val="0"/>
              </a:ext>
            </a:extLst>
          </a:blip>
          <a:srcRect r="5882" b="-1"/>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B69D38D-624B-1BE9-382C-17771434BA7D}"/>
              </a:ext>
            </a:extLst>
          </p:cNvPr>
          <p:cNvSpPr>
            <a:spLocks noGrp="1"/>
          </p:cNvSpPr>
          <p:nvPr>
            <p:ph type="title"/>
          </p:nvPr>
        </p:nvSpPr>
        <p:spPr>
          <a:xfrm>
            <a:off x="7418297" y="441309"/>
            <a:ext cx="4505738" cy="1899912"/>
          </a:xfrm>
        </p:spPr>
        <p:txBody>
          <a:bodyPr>
            <a:noAutofit/>
          </a:bodyPr>
          <a:lstStyle/>
          <a:p>
            <a:pPr algn="ctr"/>
            <a:r>
              <a:rPr lang="en-US" sz="4800" dirty="0">
                <a:latin typeface="Brownhill Script" panose="02000500000000000000" pitchFamily="2" charset="0"/>
                <a:ea typeface="ADLaM Display" panose="02010000000000000000" pitchFamily="2" charset="0"/>
                <a:cs typeface="ADLaM Display" panose="02010000000000000000" pitchFamily="2" charset="0"/>
              </a:rPr>
              <a:t>Abide in Me: </a:t>
            </a:r>
            <a:br>
              <a:rPr lang="en-US" sz="4800" dirty="0">
                <a:latin typeface="Brownhill Script" panose="02000500000000000000" pitchFamily="2" charset="0"/>
                <a:ea typeface="ADLaM Display" panose="02010000000000000000" pitchFamily="2" charset="0"/>
                <a:cs typeface="ADLaM Display" panose="02010000000000000000" pitchFamily="2" charset="0"/>
              </a:rPr>
            </a:br>
            <a:r>
              <a:rPr lang="en-US" sz="4800" dirty="0">
                <a:latin typeface="Brownhill Script" panose="02000500000000000000" pitchFamily="2" charset="0"/>
                <a:ea typeface="ADLaM Display" panose="02010000000000000000" pitchFamily="2" charset="0"/>
                <a:cs typeface="ADLaM Display" panose="02010000000000000000" pitchFamily="2" charset="0"/>
              </a:rPr>
              <a:t>Devotion and Dependence on Jesus Christ</a:t>
            </a:r>
            <a:endParaRPr lang="en-US" sz="4800" dirty="0">
              <a:latin typeface="Abadi" panose="020B0604020104020204" pitchFamily="34" charset="0"/>
              <a:ea typeface="ADLaM Display" panose="02010000000000000000" pitchFamily="2" charset="0"/>
              <a:cs typeface="ADLaM Display" panose="02010000000000000000" pitchFamily="2" charset="0"/>
            </a:endParaRPr>
          </a:p>
        </p:txBody>
      </p:sp>
      <p:sp>
        <p:nvSpPr>
          <p:cNvPr id="3" name="Content Placeholder 2">
            <a:extLst>
              <a:ext uri="{FF2B5EF4-FFF2-40B4-BE49-F238E27FC236}">
                <a16:creationId xmlns:a16="http://schemas.microsoft.com/office/drawing/2014/main" id="{9145224A-9C71-5D01-A4EB-8C56EB300587}"/>
              </a:ext>
            </a:extLst>
          </p:cNvPr>
          <p:cNvSpPr>
            <a:spLocks noGrp="1"/>
          </p:cNvSpPr>
          <p:nvPr>
            <p:ph idx="1"/>
          </p:nvPr>
        </p:nvSpPr>
        <p:spPr>
          <a:xfrm>
            <a:off x="8111613" y="2782529"/>
            <a:ext cx="3242186" cy="3394434"/>
          </a:xfrm>
        </p:spPr>
        <p:txBody>
          <a:bodyPr>
            <a:normAutofit/>
          </a:bodyPr>
          <a:lstStyle/>
          <a:p>
            <a:pPr marL="0" marR="0">
              <a:spcBef>
                <a:spcPts val="0"/>
              </a:spcBef>
              <a:spcAft>
                <a:spcPts val="800"/>
              </a:spcAft>
            </a:pPr>
            <a:r>
              <a:rPr lang="en-US" sz="3200" kern="100" dirty="0">
                <a:effectLst/>
                <a:latin typeface="Arial" panose="020B0604020202020204" pitchFamily="34" charset="0"/>
                <a:ea typeface="Calibri" panose="020F0502020204030204" pitchFamily="34" charset="0"/>
                <a:cs typeface="Times New Roman" panose="02020603050405020304" pitchFamily="18" charset="0"/>
              </a:rPr>
              <a:t>fruitful year,  </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3200" kern="100" dirty="0">
                <a:effectLst/>
                <a:latin typeface="Arial" panose="020B0604020202020204" pitchFamily="34" charset="0"/>
                <a:ea typeface="Calibri" panose="020F0502020204030204" pitchFamily="34" charset="0"/>
                <a:cs typeface="Times New Roman" panose="02020603050405020304" pitchFamily="18" charset="0"/>
              </a:rPr>
              <a:t>Familiar verses</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3200" kern="100" dirty="0">
                <a:effectLst/>
                <a:latin typeface="Arial" panose="020B0604020202020204" pitchFamily="34" charset="0"/>
                <a:ea typeface="Calibri" panose="020F0502020204030204" pitchFamily="34" charset="0"/>
                <a:cs typeface="Times New Roman" panose="02020603050405020304" pitchFamily="18" charset="0"/>
              </a:rPr>
              <a:t>grow in Faith </a:t>
            </a:r>
          </a:p>
          <a:p>
            <a:pPr marL="0" marR="0">
              <a:spcBef>
                <a:spcPts val="0"/>
              </a:spcBef>
              <a:spcAft>
                <a:spcPts val="800"/>
              </a:spcAft>
            </a:pPr>
            <a:r>
              <a:rPr lang="en-US" sz="3200" kern="100" dirty="0">
                <a:effectLst/>
                <a:latin typeface="Arial" panose="020B0604020202020204" pitchFamily="34" charset="0"/>
                <a:ea typeface="Calibri" panose="020F0502020204030204" pitchFamily="34" charset="0"/>
                <a:cs typeface="Times New Roman" panose="02020603050405020304" pitchFamily="18" charset="0"/>
              </a:rPr>
              <a:t>Fellowship with each other</a:t>
            </a:r>
            <a:endParaRPr lang="en-US" sz="3200" dirty="0"/>
          </a:p>
        </p:txBody>
      </p:sp>
    </p:spTree>
    <p:extLst>
      <p:ext uri="{BB962C8B-B14F-4D97-AF65-F5344CB8AC3E}">
        <p14:creationId xmlns:p14="http://schemas.microsoft.com/office/powerpoint/2010/main" val="2940584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descr="A collage of different fruits&#10;&#10;Description automatically generated">
            <a:extLst>
              <a:ext uri="{FF2B5EF4-FFF2-40B4-BE49-F238E27FC236}">
                <a16:creationId xmlns:a16="http://schemas.microsoft.com/office/drawing/2014/main" id="{A8358A5C-0B24-F7E9-B5D8-6E0E093C90E7}"/>
              </a:ext>
            </a:extLst>
          </p:cNvPr>
          <p:cNvPicPr>
            <a:picLocks noChangeAspect="1"/>
          </p:cNvPicPr>
          <p:nvPr/>
        </p:nvPicPr>
        <p:blipFill rotWithShape="1">
          <a:blip r:embed="rId2">
            <a:extLst>
              <a:ext uri="{28A0092B-C50C-407E-A947-70E740481C1C}">
                <a14:useLocalDpi xmlns:a14="http://schemas.microsoft.com/office/drawing/2010/main" val="0"/>
              </a:ext>
            </a:extLst>
          </a:blip>
          <a:srcRect l="27366" r="32316" b="-2"/>
          <a:stretch/>
        </p:blipFill>
        <p:spPr>
          <a:xfrm>
            <a:off x="-97951" y="-185057"/>
            <a:ext cx="3068416" cy="3494856"/>
          </a:xfrm>
          <a:prstGeom prst="rect">
            <a:avLst/>
          </a:prstGeom>
        </p:spPr>
      </p:pic>
      <p:pic>
        <p:nvPicPr>
          <p:cNvPr id="13" name="Picture 12" descr="A group of different fruits&#10;&#10;Description automatically generated">
            <a:extLst>
              <a:ext uri="{FF2B5EF4-FFF2-40B4-BE49-F238E27FC236}">
                <a16:creationId xmlns:a16="http://schemas.microsoft.com/office/drawing/2014/main" id="{C400E697-945D-8DEC-441F-8BF2B4FEAD27}"/>
              </a:ext>
            </a:extLst>
          </p:cNvPr>
          <p:cNvPicPr>
            <a:picLocks noChangeAspect="1"/>
          </p:cNvPicPr>
          <p:nvPr/>
        </p:nvPicPr>
        <p:blipFill rotWithShape="1">
          <a:blip r:embed="rId3">
            <a:extLst>
              <a:ext uri="{28A0092B-C50C-407E-A947-70E740481C1C}">
                <a14:useLocalDpi xmlns:a14="http://schemas.microsoft.com/office/drawing/2010/main" val="0"/>
              </a:ext>
            </a:extLst>
          </a:blip>
          <a:srcRect l="26394" r="7843" b="3"/>
          <a:stretch/>
        </p:blipFill>
        <p:spPr>
          <a:xfrm>
            <a:off x="3072956" y="10"/>
            <a:ext cx="2970465" cy="3383268"/>
          </a:xfrm>
          <a:prstGeom prst="rect">
            <a:avLst/>
          </a:prstGeom>
        </p:spPr>
      </p:pic>
      <p:pic>
        <p:nvPicPr>
          <p:cNvPr id="9" name="Picture 8" descr="A group of citrus fruits&#10;&#10;Description automatically generated">
            <a:extLst>
              <a:ext uri="{FF2B5EF4-FFF2-40B4-BE49-F238E27FC236}">
                <a16:creationId xmlns:a16="http://schemas.microsoft.com/office/drawing/2014/main" id="{56BC72FD-5029-E688-B801-399DADB18EA4}"/>
              </a:ext>
            </a:extLst>
          </p:cNvPr>
          <p:cNvPicPr>
            <a:picLocks noChangeAspect="1"/>
          </p:cNvPicPr>
          <p:nvPr/>
        </p:nvPicPr>
        <p:blipFill rotWithShape="1">
          <a:blip r:embed="rId4">
            <a:extLst>
              <a:ext uri="{28A0092B-C50C-407E-A947-70E740481C1C}">
                <a14:useLocalDpi xmlns:a14="http://schemas.microsoft.com/office/drawing/2010/main" val="0"/>
              </a:ext>
            </a:extLst>
          </a:blip>
          <a:srcRect l="20783" r="20013" b="-2"/>
          <a:stretch/>
        </p:blipFill>
        <p:spPr>
          <a:xfrm>
            <a:off x="6145909" y="10"/>
            <a:ext cx="2971800" cy="3383268"/>
          </a:xfrm>
          <a:prstGeom prst="rect">
            <a:avLst/>
          </a:prstGeom>
        </p:spPr>
      </p:pic>
      <p:pic>
        <p:nvPicPr>
          <p:cNvPr id="17" name="Picture 16" descr="A group of green buckets with red and yellow grapes&#10;&#10;Description automatically generated">
            <a:extLst>
              <a:ext uri="{FF2B5EF4-FFF2-40B4-BE49-F238E27FC236}">
                <a16:creationId xmlns:a16="http://schemas.microsoft.com/office/drawing/2014/main" id="{A52A0B84-86F1-2F0E-E485-13C812568DF9}"/>
              </a:ext>
            </a:extLst>
          </p:cNvPr>
          <p:cNvPicPr>
            <a:picLocks noChangeAspect="1"/>
          </p:cNvPicPr>
          <p:nvPr/>
        </p:nvPicPr>
        <p:blipFill rotWithShape="1">
          <a:blip r:embed="rId5">
            <a:extLst>
              <a:ext uri="{28A0092B-C50C-407E-A947-70E740481C1C}">
                <a14:useLocalDpi xmlns:a14="http://schemas.microsoft.com/office/drawing/2010/main" val="0"/>
              </a:ext>
            </a:extLst>
          </a:blip>
          <a:srcRect l="26068" r="28028" b="-2"/>
          <a:stretch/>
        </p:blipFill>
        <p:spPr>
          <a:xfrm>
            <a:off x="9220200" y="10"/>
            <a:ext cx="2971800" cy="3383268"/>
          </a:xfrm>
          <a:prstGeom prst="rect">
            <a:avLst/>
          </a:prstGeom>
        </p:spPr>
      </p:pic>
      <p:pic>
        <p:nvPicPr>
          <p:cNvPr id="7" name="Picture 6" descr="A close up of different berries&#10;&#10;Description automatically generated">
            <a:extLst>
              <a:ext uri="{FF2B5EF4-FFF2-40B4-BE49-F238E27FC236}">
                <a16:creationId xmlns:a16="http://schemas.microsoft.com/office/drawing/2014/main" id="{FDC0BDB2-07BA-14FE-B397-B17CD5D9D18E}"/>
              </a:ext>
            </a:extLst>
          </p:cNvPr>
          <p:cNvPicPr>
            <a:picLocks noChangeAspect="1"/>
          </p:cNvPicPr>
          <p:nvPr/>
        </p:nvPicPr>
        <p:blipFill rotWithShape="1">
          <a:blip r:embed="rId6">
            <a:extLst>
              <a:ext uri="{28A0092B-C50C-407E-A947-70E740481C1C}">
                <a14:useLocalDpi xmlns:a14="http://schemas.microsoft.com/office/drawing/2010/main" val="0"/>
              </a:ext>
            </a:extLst>
          </a:blip>
          <a:srcRect l="13652" r="19800" b="2"/>
          <a:stretch/>
        </p:blipFill>
        <p:spPr>
          <a:xfrm>
            <a:off x="-1018" y="3474720"/>
            <a:ext cx="6044438" cy="3383280"/>
          </a:xfrm>
          <a:prstGeom prst="rect">
            <a:avLst/>
          </a:prstGeom>
        </p:spPr>
      </p:pic>
      <p:sp>
        <p:nvSpPr>
          <p:cNvPr id="24" name="Rectangle 23">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465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a:xfrm>
            <a:off x="6491653" y="3799272"/>
            <a:ext cx="5193748" cy="637124"/>
          </a:xfrm>
        </p:spPr>
        <p:txBody>
          <a:bodyPr>
            <a:normAutofit/>
          </a:bodyPr>
          <a:lstStyle/>
          <a:p>
            <a:r>
              <a:rPr lang="en-US" sz="1800">
                <a:solidFill>
                  <a:srgbClr val="FFFFFF"/>
                </a:solidFill>
                <a:latin typeface="Nova"/>
                <a:sym typeface="Wingdings 2" panose="05020102010507070707" pitchFamily="18" charset="2"/>
              </a:rPr>
              <a:t> </a:t>
            </a:r>
            <a:r>
              <a:rPr lang="en-US" sz="1800">
                <a:solidFill>
                  <a:srgbClr val="FFFFFF"/>
                </a:solidFill>
                <a:latin typeface="Nova"/>
              </a:rPr>
              <a:t>Fruitful year </a:t>
            </a:r>
            <a:r>
              <a:rPr lang="en-US" sz="1800">
                <a:solidFill>
                  <a:srgbClr val="FFFFFF"/>
                </a:solidFill>
                <a:latin typeface="Nova"/>
                <a:sym typeface="Wingdings 2" panose="05020102010507070707" pitchFamily="18" charset="2"/>
              </a:rPr>
              <a:t></a:t>
            </a:r>
            <a:br>
              <a:rPr lang="en-US" sz="1800">
                <a:solidFill>
                  <a:srgbClr val="FFFFFF"/>
                </a:solidFill>
                <a:latin typeface="Nova"/>
              </a:rPr>
            </a:br>
            <a:endParaRPr lang="en-US" sz="1800">
              <a:solidFill>
                <a:srgbClr val="FFFFFF"/>
              </a:solidFill>
            </a:endParaRPr>
          </a:p>
        </p:txBody>
      </p:sp>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a:xfrm>
            <a:off x="6479648" y="4510585"/>
            <a:ext cx="5366610" cy="1758732"/>
          </a:xfrm>
        </p:spPr>
        <p:txBody>
          <a:bodyPr>
            <a:normAutofit/>
          </a:bodyPr>
          <a:lstStyle/>
          <a:p>
            <a:pPr marL="0" indent="0">
              <a:buNone/>
            </a:pPr>
            <a:r>
              <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mn-cs"/>
              </a:rPr>
              <a:t>Galatians 5:22-23 </a:t>
            </a:r>
            <a:r>
              <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mn-cs"/>
              </a:rPr>
              <a:t>  But the fruit of the Spirit is love, joy, peace, patience, kindness, goodness, faithfulness,  gentleness, self-control; against such things there is no law. </a:t>
            </a:r>
          </a:p>
          <a:p>
            <a:endParaRPr lang="en-US" sz="1800">
              <a:solidFill>
                <a:srgbClr val="FFFFFF"/>
              </a:solidFill>
            </a:endParaRPr>
          </a:p>
        </p:txBody>
      </p:sp>
    </p:spTree>
    <p:extLst>
      <p:ext uri="{BB962C8B-B14F-4D97-AF65-F5344CB8AC3E}">
        <p14:creationId xmlns:p14="http://schemas.microsoft.com/office/powerpoint/2010/main" val="2290422500"/>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CD5BF"/>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513F69C-3D6D-4E72-9289-5BC3584D6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1E45D56-2723-448B-A228-494C8EF4D3A5}"/>
              </a:ext>
            </a:extLst>
          </p:cNvPr>
          <p:cNvSpPr>
            <a:spLocks noGrp="1"/>
          </p:cNvSpPr>
          <p:nvPr>
            <p:ph type="title"/>
          </p:nvPr>
        </p:nvSpPr>
        <p:spPr>
          <a:xfrm>
            <a:off x="7527223" y="557189"/>
            <a:ext cx="3826577" cy="1671566"/>
          </a:xfrm>
        </p:spPr>
        <p:txBody>
          <a:bodyPr>
            <a:normAutofit/>
          </a:bodyPr>
          <a:lstStyle/>
          <a:p>
            <a:r>
              <a:rPr lang="en-US" sz="3700">
                <a:latin typeface="Nova"/>
                <a:sym typeface="Wingdings 2" panose="05020102010507070707" pitchFamily="18" charset="2"/>
              </a:rPr>
              <a:t> </a:t>
            </a:r>
            <a:r>
              <a:rPr lang="en-US" sz="3700">
                <a:latin typeface="Nova"/>
              </a:rPr>
              <a:t>Fruitful year </a:t>
            </a:r>
            <a:r>
              <a:rPr lang="en-US" sz="3700">
                <a:latin typeface="Nova"/>
                <a:sym typeface="Wingdings 2" panose="05020102010507070707" pitchFamily="18" charset="2"/>
              </a:rPr>
              <a:t></a:t>
            </a:r>
            <a:br>
              <a:rPr lang="en-US" sz="3700">
                <a:latin typeface="Nova"/>
              </a:rPr>
            </a:br>
            <a:endParaRPr lang="en-US" sz="3700"/>
          </a:p>
        </p:txBody>
      </p:sp>
      <p:pic>
        <p:nvPicPr>
          <p:cNvPr id="13" name="Picture 12" descr="A group of different fruits&#10;&#10;Description automatically generated">
            <a:extLst>
              <a:ext uri="{FF2B5EF4-FFF2-40B4-BE49-F238E27FC236}">
                <a16:creationId xmlns:a16="http://schemas.microsoft.com/office/drawing/2014/main" id="{C400E697-945D-8DEC-441F-8BF2B4FEAD27}"/>
              </a:ext>
            </a:extLst>
          </p:cNvPr>
          <p:cNvPicPr>
            <a:picLocks noChangeAspect="1"/>
          </p:cNvPicPr>
          <p:nvPr/>
        </p:nvPicPr>
        <p:blipFill rotWithShape="1">
          <a:blip r:embed="rId2">
            <a:extLst>
              <a:ext uri="{28A0092B-C50C-407E-A947-70E740481C1C}">
                <a14:useLocalDpi xmlns:a14="http://schemas.microsoft.com/office/drawing/2010/main" val="0"/>
              </a:ext>
            </a:extLst>
          </a:blip>
          <a:srcRect l="25775" r="7223" b="1"/>
          <a:stretch/>
        </p:blipFill>
        <p:spPr>
          <a:xfrm>
            <a:off x="20" y="-1"/>
            <a:ext cx="3997732" cy="4469126"/>
          </a:xfrm>
          <a:prstGeom prst="rect">
            <a:avLst/>
          </a:prstGeom>
        </p:spPr>
      </p:pic>
      <p:pic>
        <p:nvPicPr>
          <p:cNvPr id="15" name="Picture 14" descr="A collage of different fruits&#10;&#10;Description automatically generated">
            <a:extLst>
              <a:ext uri="{FF2B5EF4-FFF2-40B4-BE49-F238E27FC236}">
                <a16:creationId xmlns:a16="http://schemas.microsoft.com/office/drawing/2014/main" id="{A8358A5C-0B24-F7E9-B5D8-6E0E093C90E7}"/>
              </a:ext>
            </a:extLst>
          </p:cNvPr>
          <p:cNvPicPr>
            <a:picLocks noChangeAspect="1"/>
          </p:cNvPicPr>
          <p:nvPr/>
        </p:nvPicPr>
        <p:blipFill rotWithShape="1">
          <a:blip r:embed="rId3">
            <a:extLst>
              <a:ext uri="{28A0092B-C50C-407E-A947-70E740481C1C}">
                <a14:useLocalDpi xmlns:a14="http://schemas.microsoft.com/office/drawing/2010/main" val="0"/>
              </a:ext>
            </a:extLst>
          </a:blip>
          <a:srcRect l="16302" r="21252" b="-1"/>
          <a:stretch/>
        </p:blipFill>
        <p:spPr>
          <a:xfrm>
            <a:off x="4184069" y="-2"/>
            <a:ext cx="3027239" cy="2226220"/>
          </a:xfrm>
          <a:prstGeom prst="rect">
            <a:avLst/>
          </a:prstGeom>
        </p:spPr>
      </p:pic>
      <p:pic>
        <p:nvPicPr>
          <p:cNvPr id="17" name="Picture 16" descr="A group of green buckets with red and yellow grapes&#10;&#10;Description automatically generated">
            <a:extLst>
              <a:ext uri="{FF2B5EF4-FFF2-40B4-BE49-F238E27FC236}">
                <a16:creationId xmlns:a16="http://schemas.microsoft.com/office/drawing/2014/main" id="{A52A0B84-86F1-2F0E-E485-13C812568DF9}"/>
              </a:ext>
            </a:extLst>
          </p:cNvPr>
          <p:cNvPicPr>
            <a:picLocks noChangeAspect="1"/>
          </p:cNvPicPr>
          <p:nvPr/>
        </p:nvPicPr>
        <p:blipFill rotWithShape="1">
          <a:blip r:embed="rId4">
            <a:extLst>
              <a:ext uri="{28A0092B-C50C-407E-A947-70E740481C1C}">
                <a14:useLocalDpi xmlns:a14="http://schemas.microsoft.com/office/drawing/2010/main" val="0"/>
              </a:ext>
            </a:extLst>
          </a:blip>
          <a:srcRect l="10452" r="12413" b="-1"/>
          <a:stretch/>
        </p:blipFill>
        <p:spPr>
          <a:xfrm>
            <a:off x="4184069" y="2406570"/>
            <a:ext cx="3027239" cy="2050948"/>
          </a:xfrm>
          <a:prstGeom prst="rect">
            <a:avLst/>
          </a:prstGeom>
        </p:spPr>
      </p:pic>
      <p:pic>
        <p:nvPicPr>
          <p:cNvPr id="9" name="Picture 8" descr="A group of citrus fruits&#10;&#10;Description automatically generated">
            <a:extLst>
              <a:ext uri="{FF2B5EF4-FFF2-40B4-BE49-F238E27FC236}">
                <a16:creationId xmlns:a16="http://schemas.microsoft.com/office/drawing/2014/main" id="{56BC72FD-5029-E688-B801-399DADB18EA4}"/>
              </a:ext>
            </a:extLst>
          </p:cNvPr>
          <p:cNvPicPr>
            <a:picLocks noChangeAspect="1"/>
          </p:cNvPicPr>
          <p:nvPr/>
        </p:nvPicPr>
        <p:blipFill rotWithShape="1">
          <a:blip r:embed="rId5">
            <a:extLst>
              <a:ext uri="{28A0092B-C50C-407E-A947-70E740481C1C}">
                <a14:useLocalDpi xmlns:a14="http://schemas.microsoft.com/office/drawing/2010/main" val="0"/>
              </a:ext>
            </a:extLst>
          </a:blip>
          <a:srcRect l="4521" r="3755" b="3"/>
          <a:stretch/>
        </p:blipFill>
        <p:spPr>
          <a:xfrm>
            <a:off x="-3717" y="4638290"/>
            <a:ext cx="3020892" cy="2219710"/>
          </a:xfrm>
          <a:prstGeom prst="rect">
            <a:avLst/>
          </a:prstGeom>
        </p:spPr>
      </p:pic>
      <p:pic>
        <p:nvPicPr>
          <p:cNvPr id="7" name="Picture 6" descr="A close up of different berries&#10;&#10;Description automatically generated">
            <a:extLst>
              <a:ext uri="{FF2B5EF4-FFF2-40B4-BE49-F238E27FC236}">
                <a16:creationId xmlns:a16="http://schemas.microsoft.com/office/drawing/2014/main" id="{FDC0BDB2-07BA-14FE-B397-B17CD5D9D18E}"/>
              </a:ext>
            </a:extLst>
          </p:cNvPr>
          <p:cNvPicPr>
            <a:picLocks noChangeAspect="1"/>
          </p:cNvPicPr>
          <p:nvPr/>
        </p:nvPicPr>
        <p:blipFill rotWithShape="1">
          <a:blip r:embed="rId6">
            <a:extLst>
              <a:ext uri="{28A0092B-C50C-407E-A947-70E740481C1C}">
                <a14:useLocalDpi xmlns:a14="http://schemas.microsoft.com/office/drawing/2010/main" val="0"/>
              </a:ext>
            </a:extLst>
          </a:blip>
          <a:srcRect l="13277" r="19423" b="-1"/>
          <a:stretch/>
        </p:blipFill>
        <p:spPr>
          <a:xfrm>
            <a:off x="3184628" y="4629236"/>
            <a:ext cx="4026679" cy="2228764"/>
          </a:xfrm>
          <a:prstGeom prst="rect">
            <a:avLst/>
          </a:prstGeom>
        </p:spPr>
      </p:pic>
      <p:sp>
        <p:nvSpPr>
          <p:cNvPr id="3" name="Content Placeholder 2">
            <a:extLst>
              <a:ext uri="{FF2B5EF4-FFF2-40B4-BE49-F238E27FC236}">
                <a16:creationId xmlns:a16="http://schemas.microsoft.com/office/drawing/2014/main" id="{7E8A64EF-2716-6C7B-40E6-0152CC2C9CC3}"/>
              </a:ext>
            </a:extLst>
          </p:cNvPr>
          <p:cNvSpPr>
            <a:spLocks noGrp="1"/>
          </p:cNvSpPr>
          <p:nvPr>
            <p:ph idx="1"/>
          </p:nvPr>
        </p:nvSpPr>
        <p:spPr>
          <a:xfrm>
            <a:off x="7527223" y="2400475"/>
            <a:ext cx="3826578" cy="3776488"/>
          </a:xfrm>
        </p:spPr>
        <p:txBody>
          <a:bodyPr>
            <a:normAutofit/>
          </a:bodyPr>
          <a:lstStyle/>
          <a:p>
            <a:pPr marL="0" indent="0">
              <a:buNone/>
            </a:pPr>
            <a:r>
              <a:rPr kumimoji="0" lang="en-US" sz="2000" b="1" i="0" u="none" strike="noStrike" kern="1200" cap="none" spc="0" normalizeH="0" baseline="0" noProof="0">
                <a:ln>
                  <a:noFill/>
                </a:ln>
                <a:effectLst/>
                <a:uLnTx/>
                <a:uFillTx/>
                <a:latin typeface="Arial" panose="020B0604020202020204" pitchFamily="34" charset="0"/>
                <a:ea typeface="+mn-ea"/>
                <a:cs typeface="+mn-cs"/>
              </a:rPr>
              <a:t>Galatians 5:22-23 </a:t>
            </a:r>
            <a:r>
              <a:rPr kumimoji="0" lang="en-US" sz="2000" b="0" i="0" u="none" strike="noStrike" kern="1200" cap="none" spc="0" normalizeH="0" baseline="0" noProof="0">
                <a:ln>
                  <a:noFill/>
                </a:ln>
                <a:effectLst/>
                <a:uLnTx/>
                <a:uFillTx/>
                <a:latin typeface="Arial" panose="020B0604020202020204" pitchFamily="34" charset="0"/>
                <a:ea typeface="+mn-ea"/>
                <a:cs typeface="+mn-cs"/>
              </a:rPr>
              <a:t>  But the fruit of the Spirit is love, joy, peace, patience, kindness, goodness, faithfulness,  gentleness, self-control; against such things there is no law. </a:t>
            </a:r>
          </a:p>
          <a:p>
            <a:endParaRPr lang="en-US" sz="2000"/>
          </a:p>
        </p:txBody>
      </p:sp>
    </p:spTree>
    <p:extLst>
      <p:ext uri="{BB962C8B-B14F-4D97-AF65-F5344CB8AC3E}">
        <p14:creationId xmlns:p14="http://schemas.microsoft.com/office/powerpoint/2010/main" val="27160278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5638</TotalTime>
  <Words>1035</Words>
  <Application>Microsoft Office PowerPoint</Application>
  <PresentationFormat>Widescreen</PresentationFormat>
  <Paragraphs>102</Paragraphs>
  <Slides>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Abadi</vt:lpstr>
      <vt:lpstr>ADLaM Display</vt:lpstr>
      <vt:lpstr>Arial</vt:lpstr>
      <vt:lpstr>Brownhill Script</vt:lpstr>
      <vt:lpstr>Calibri</vt:lpstr>
      <vt:lpstr>Calibri Light</vt:lpstr>
      <vt:lpstr>Nova</vt:lpstr>
      <vt:lpstr>Office Theme</vt:lpstr>
      <vt:lpstr>PowerPoint Presentation</vt:lpstr>
      <vt:lpstr>PowerPoint Presentation</vt:lpstr>
      <vt:lpstr> Fruitful year  </vt:lpstr>
      <vt:lpstr>PowerPoint Presentation</vt:lpstr>
      <vt:lpstr>PowerPoint Presentation</vt:lpstr>
      <vt:lpstr>PowerPoint Presentation</vt:lpstr>
      <vt:lpstr>PowerPoint Presentation</vt:lpstr>
      <vt:lpstr> Fruitful year  </vt:lpstr>
      <vt:lpstr>PowerPoint Presentation</vt:lpstr>
      <vt:lpstr> Fruitful year  </vt:lpstr>
      <vt:lpstr>PowerPoint Presentation</vt:lpstr>
      <vt:lpstr> Fruitful year  </vt:lpstr>
      <vt:lpstr> Fruitful year  </vt:lpstr>
      <vt:lpstr>PowerPoint Presentation</vt:lpstr>
      <vt:lpstr> Fruitful year  </vt:lpstr>
      <vt:lpstr> Fruitful year  </vt:lpstr>
      <vt:lpstr>PowerPoint Presentation</vt:lpstr>
      <vt:lpstr> Fruitful year  </vt:lpstr>
      <vt:lpstr> Fruitful year  </vt:lpstr>
      <vt:lpstr>PowerPoint Presentation</vt:lpstr>
      <vt:lpstr> Fruitful year  </vt:lpstr>
      <vt:lpstr> Fruitful year  </vt:lpstr>
      <vt:lpstr>PowerPoint Presentation</vt:lpstr>
      <vt:lpstr>Abide in Me:  Devotion and Dependence on Jesus Christ</vt:lpstr>
      <vt:lpstr> Fruitful year  </vt:lpstr>
      <vt:lpstr> Fruitful year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Ficken</dc:creator>
  <cp:lastModifiedBy>Elizabeth Ficken</cp:lastModifiedBy>
  <cp:revision>14</cp:revision>
  <dcterms:created xsi:type="dcterms:W3CDTF">2023-08-04T17:57:50Z</dcterms:created>
  <dcterms:modified xsi:type="dcterms:W3CDTF">2023-09-11T16:27:42Z</dcterms:modified>
</cp:coreProperties>
</file>